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30e43e1e5243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8ed0f77dd8438d"/>
  </p:sldMasterIdLst>
  <p:sldIdLst>
    <p:sldId xmlns:r="http://schemas.openxmlformats.org/officeDocument/2006/relationships" id="256" r:id="Rf589ebc26b3441b6"/>
    <p:sldId xmlns:r="http://schemas.openxmlformats.org/officeDocument/2006/relationships" id="257" r:id="R288e5f3926264aa2"/>
    <p:sldId xmlns:r="http://schemas.openxmlformats.org/officeDocument/2006/relationships" id="258" r:id="Rd258356e6d8844c1"/>
    <p:sldId xmlns:r="http://schemas.openxmlformats.org/officeDocument/2006/relationships" id="259" r:id="R01349db6aad64350"/>
    <p:sldId xmlns:r="http://schemas.openxmlformats.org/officeDocument/2006/relationships" id="260" r:id="Rf1da3994f3ad4622"/>
    <p:sldId xmlns:r="http://schemas.openxmlformats.org/officeDocument/2006/relationships" id="261" r:id="R2971377e00d944c9"/>
    <p:sldId xmlns:r="http://schemas.openxmlformats.org/officeDocument/2006/relationships" id="262" r:id="R31b41a5de65e4c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8ed0f77dd8438d" /><Relationship Type="http://schemas.openxmlformats.org/officeDocument/2006/relationships/slide" Target="/ppt/slides/slide1.xml" Id="Rf589ebc26b3441b6" /><Relationship Type="http://schemas.openxmlformats.org/officeDocument/2006/relationships/slide" Target="/ppt/slides/slide2.xml" Id="R288e5f3926264aa2" /><Relationship Type="http://schemas.openxmlformats.org/officeDocument/2006/relationships/slide" Target="/ppt/slides/slide3.xml" Id="Rd258356e6d8844c1" /><Relationship Type="http://schemas.openxmlformats.org/officeDocument/2006/relationships/slide" Target="/ppt/slides/slide4.xml" Id="R01349db6aad64350" /><Relationship Type="http://schemas.openxmlformats.org/officeDocument/2006/relationships/slide" Target="/ppt/slides/slide5.xml" Id="Rf1da3994f3ad4622" /><Relationship Type="http://schemas.openxmlformats.org/officeDocument/2006/relationships/slide" Target="/ppt/slides/slide6.xml" Id="R2971377e00d944c9" /><Relationship Type="http://schemas.openxmlformats.org/officeDocument/2006/relationships/slide" Target="/ppt/slides/slide7.xml" Id="R31b41a5de65e4c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dd5b5c23104b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9a9128afb4f27" /><Relationship Type="http://schemas.openxmlformats.org/officeDocument/2006/relationships/theme" Target="/ppt/slideMasters/theme/theme1.xml" Id="R9b27547ada564a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19a9128afb4f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411e8dc374a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12d8df45c4b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fdd2d07d841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dbd0dc13f42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711cd360945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75f135b0b4d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56573f0fc4d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VINGLE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VINGLE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409 942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36 715 294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36 729 356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SIMONSEN SARAH H FOSSUM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Sarah Hermine Fossum Simonsen, Fagerborggata 45B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927 365 421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VINGLE AS</a:t>
            </a:r>
          </a:p>
        </p:txBody>
      </p:sp>
    </p:spTree>
  </p:cSld>
  <p:clrMapOvr>
    <a:masterClrMapping xmlns:a="http://schemas.openxmlformats.org/drawingml/2006/main"/>
  </p:clrMapOvr>
</p:sld>
</file>