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cb237d44b0043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f814156b9fd4553"/>
  </p:sldMasterIdLst>
  <p:sldIdLst>
    <p:sldId xmlns:r="http://schemas.openxmlformats.org/officeDocument/2006/relationships" id="256" r:id="R6f17796e2f014107"/>
    <p:sldId xmlns:r="http://schemas.openxmlformats.org/officeDocument/2006/relationships" id="257" r:id="R53d0fc1fff96464c"/>
    <p:sldId xmlns:r="http://schemas.openxmlformats.org/officeDocument/2006/relationships" id="258" r:id="R9acef9095c9347b1"/>
    <p:sldId xmlns:r="http://schemas.openxmlformats.org/officeDocument/2006/relationships" id="259" r:id="R9a56dd43af6b42a3"/>
    <p:sldId xmlns:r="http://schemas.openxmlformats.org/officeDocument/2006/relationships" id="260" r:id="R7c9cfba988a54f1f"/>
    <p:sldId xmlns:r="http://schemas.openxmlformats.org/officeDocument/2006/relationships" id="261" r:id="R74ccb4464a2b48d6"/>
    <p:sldId xmlns:r="http://schemas.openxmlformats.org/officeDocument/2006/relationships" id="262" r:id="R4ba234e4ce6b499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814156b9fd4553" /><Relationship Type="http://schemas.openxmlformats.org/officeDocument/2006/relationships/slide" Target="/ppt/slides/slide1.xml" Id="R6f17796e2f014107" /><Relationship Type="http://schemas.openxmlformats.org/officeDocument/2006/relationships/slide" Target="/ppt/slides/slide2.xml" Id="R53d0fc1fff96464c" /><Relationship Type="http://schemas.openxmlformats.org/officeDocument/2006/relationships/slide" Target="/ppt/slides/slide3.xml" Id="R9acef9095c9347b1" /><Relationship Type="http://schemas.openxmlformats.org/officeDocument/2006/relationships/slide" Target="/ppt/slides/slide4.xml" Id="R9a56dd43af6b42a3" /><Relationship Type="http://schemas.openxmlformats.org/officeDocument/2006/relationships/slide" Target="/ppt/slides/slide5.xml" Id="R7c9cfba988a54f1f" /><Relationship Type="http://schemas.openxmlformats.org/officeDocument/2006/relationships/slide" Target="/ppt/slides/slide6.xml" Id="R74ccb4464a2b48d6" /><Relationship Type="http://schemas.openxmlformats.org/officeDocument/2006/relationships/slide" Target="/ppt/slides/slide7.xml" Id="R4ba234e4ce6b499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2991fd0977489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22f8d3d0da442d" /><Relationship Type="http://schemas.openxmlformats.org/officeDocument/2006/relationships/theme" Target="/ppt/slideMasters/theme/theme1.xml" Id="R44cf8581f57a447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e22f8d3d0da44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4082423c3c48d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4c5d1acf694ac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7b18e43d374a2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48de315cc847f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4857ad2d1e4af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dbd8881af4449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cf9908e3d0467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GOFOTEN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GOFOTEN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GOFOTEN HOLDING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GOFOTEN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GOFOTEN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GOFOTEN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−21 246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2 834 849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5 736 273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6 434 540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GOFOTEN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SOLUM ANDERS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GOFOTEN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Vipeveien 23A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1384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927 284 227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GOFOTEN HOLDING AS</a:t>
            </a:r>
          </a:p>
        </p:txBody>
      </p:sp>
    </p:spTree>
  </p:cSld>
  <p:clrMapOvr>
    <a:masterClrMapping xmlns:a="http://schemas.openxmlformats.org/drawingml/2006/main"/>
  </p:clrMapOvr>
</p:sld>
</file>