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07523ee86c46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cca09739e04231"/>
  </p:sldMasterIdLst>
  <p:sldIdLst>
    <p:sldId xmlns:r="http://schemas.openxmlformats.org/officeDocument/2006/relationships" id="256" r:id="R9afba075628d4a26"/>
    <p:sldId xmlns:r="http://schemas.openxmlformats.org/officeDocument/2006/relationships" id="257" r:id="R4816531cb1764c50"/>
    <p:sldId xmlns:r="http://schemas.openxmlformats.org/officeDocument/2006/relationships" id="258" r:id="R0df405d5a1194dd5"/>
    <p:sldId xmlns:r="http://schemas.openxmlformats.org/officeDocument/2006/relationships" id="259" r:id="R7e2760f7b603458c"/>
    <p:sldId xmlns:r="http://schemas.openxmlformats.org/officeDocument/2006/relationships" id="260" r:id="Re2d63d2b3af341e8"/>
    <p:sldId xmlns:r="http://schemas.openxmlformats.org/officeDocument/2006/relationships" id="261" r:id="R0bfc411d143946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cca09739e04231" /><Relationship Type="http://schemas.openxmlformats.org/officeDocument/2006/relationships/slide" Target="/ppt/slides/slide1.xml" Id="R9afba075628d4a26" /><Relationship Type="http://schemas.openxmlformats.org/officeDocument/2006/relationships/slide" Target="/ppt/slides/slide2.xml" Id="R4816531cb1764c50" /><Relationship Type="http://schemas.openxmlformats.org/officeDocument/2006/relationships/slide" Target="/ppt/slides/slide3.xml" Id="R0df405d5a1194dd5" /><Relationship Type="http://schemas.openxmlformats.org/officeDocument/2006/relationships/slide" Target="/ppt/slides/slide4.xml" Id="R7e2760f7b603458c" /><Relationship Type="http://schemas.openxmlformats.org/officeDocument/2006/relationships/slide" Target="/ppt/slides/slide5.xml" Id="Re2d63d2b3af341e8" /><Relationship Type="http://schemas.openxmlformats.org/officeDocument/2006/relationships/slide" Target="/ppt/slides/slide6.xml" Id="R0bfc411d143946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8ee621713f47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96fc2d1d548da" /><Relationship Type="http://schemas.openxmlformats.org/officeDocument/2006/relationships/theme" Target="/ppt/slideMasters/theme/theme1.xml" Id="R934a0e8968dd43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696fc2d1d548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b43c7282343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b15ad6ec947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79bf1a3aa4b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c745c0f8f46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40ccb9e9b49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abfafc7844b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STUDIO M2 MALING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STUDIO M2 MALING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3 039 331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1 518 423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927 213 613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