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5f71c8b7e249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9b55985565420d"/>
  </p:sldMasterIdLst>
  <p:sldIdLst>
    <p:sldId xmlns:r="http://schemas.openxmlformats.org/officeDocument/2006/relationships" id="256" r:id="Rdeeb4155af44462f"/>
    <p:sldId xmlns:r="http://schemas.openxmlformats.org/officeDocument/2006/relationships" id="257" r:id="R97276eff89034ca5"/>
    <p:sldId xmlns:r="http://schemas.openxmlformats.org/officeDocument/2006/relationships" id="258" r:id="R6210d534c58a402e"/>
    <p:sldId xmlns:r="http://schemas.openxmlformats.org/officeDocument/2006/relationships" id="259" r:id="R37e97e7f3a9f4986"/>
    <p:sldId xmlns:r="http://schemas.openxmlformats.org/officeDocument/2006/relationships" id="260" r:id="R9e347d2c97d34c4e"/>
    <p:sldId xmlns:r="http://schemas.openxmlformats.org/officeDocument/2006/relationships" id="261" r:id="Rb257d8700baf4d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9b55985565420d" /><Relationship Type="http://schemas.openxmlformats.org/officeDocument/2006/relationships/slide" Target="/ppt/slides/slide1.xml" Id="Rdeeb4155af44462f" /><Relationship Type="http://schemas.openxmlformats.org/officeDocument/2006/relationships/slide" Target="/ppt/slides/slide2.xml" Id="R97276eff89034ca5" /><Relationship Type="http://schemas.openxmlformats.org/officeDocument/2006/relationships/slide" Target="/ppt/slides/slide3.xml" Id="R6210d534c58a402e" /><Relationship Type="http://schemas.openxmlformats.org/officeDocument/2006/relationships/slide" Target="/ppt/slides/slide4.xml" Id="R37e97e7f3a9f4986" /><Relationship Type="http://schemas.openxmlformats.org/officeDocument/2006/relationships/slide" Target="/ppt/slides/slide5.xml" Id="R9e347d2c97d34c4e" /><Relationship Type="http://schemas.openxmlformats.org/officeDocument/2006/relationships/slide" Target="/ppt/slides/slide6.xml" Id="Rb257d8700baf4d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104e6485f34f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bc79e281143e6" /><Relationship Type="http://schemas.openxmlformats.org/officeDocument/2006/relationships/theme" Target="/ppt/slideMasters/theme/theme1.xml" Id="Rb00078de1f1c45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dbc79e281143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3e043c2aa49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423c9b0c044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ae5cb5ab646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40046a76e41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8e9ceb46c41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0ac6b5a0e41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LICON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−79 689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−74 297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814 817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Apeltunhaugene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5238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927 167 883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LICON AS</a:t>
            </a:r>
          </a:p>
        </p:txBody>
      </p:sp>
    </p:spTree>
  </p:cSld>
  <p:clrMapOvr>
    <a:masterClrMapping xmlns:a="http://schemas.openxmlformats.org/drawingml/2006/main"/>
  </p:clrMapOvr>
</p:sld>
</file>