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4f9487856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952efee644458"/>
  </p:sldMasterIdLst>
  <p:sldIdLst>
    <p:sldId xmlns:r="http://schemas.openxmlformats.org/officeDocument/2006/relationships" id="256" r:id="R97b05201305248ab"/>
    <p:sldId xmlns:r="http://schemas.openxmlformats.org/officeDocument/2006/relationships" id="257" r:id="R6403784869c44b67"/>
    <p:sldId xmlns:r="http://schemas.openxmlformats.org/officeDocument/2006/relationships" id="258" r:id="R92936fc0e28b4235"/>
    <p:sldId xmlns:r="http://schemas.openxmlformats.org/officeDocument/2006/relationships" id="259" r:id="R265dcbd78a044f28"/>
    <p:sldId xmlns:r="http://schemas.openxmlformats.org/officeDocument/2006/relationships" id="260" r:id="R6c274fad150c402b"/>
    <p:sldId xmlns:r="http://schemas.openxmlformats.org/officeDocument/2006/relationships" id="261" r:id="Rfdbf2e56e6124e99"/>
    <p:sldId xmlns:r="http://schemas.openxmlformats.org/officeDocument/2006/relationships" id="262" r:id="R61690f3adf3e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952efee644458" /><Relationship Type="http://schemas.openxmlformats.org/officeDocument/2006/relationships/slide" Target="/ppt/slides/slide1.xml" Id="R97b05201305248ab" /><Relationship Type="http://schemas.openxmlformats.org/officeDocument/2006/relationships/slide" Target="/ppt/slides/slide2.xml" Id="R6403784869c44b67" /><Relationship Type="http://schemas.openxmlformats.org/officeDocument/2006/relationships/slide" Target="/ppt/slides/slide3.xml" Id="R92936fc0e28b4235" /><Relationship Type="http://schemas.openxmlformats.org/officeDocument/2006/relationships/slide" Target="/ppt/slides/slide4.xml" Id="R265dcbd78a044f28" /><Relationship Type="http://schemas.openxmlformats.org/officeDocument/2006/relationships/slide" Target="/ppt/slides/slide5.xml" Id="R6c274fad150c402b" /><Relationship Type="http://schemas.openxmlformats.org/officeDocument/2006/relationships/slide" Target="/ppt/slides/slide6.xml" Id="Rfdbf2e56e6124e99" /><Relationship Type="http://schemas.openxmlformats.org/officeDocument/2006/relationships/slide" Target="/ppt/slides/slide7.xml" Id="R61690f3adf3e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421e8aa64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7c446aa946e9" /><Relationship Type="http://schemas.openxmlformats.org/officeDocument/2006/relationships/theme" Target="/ppt/slideMasters/theme/theme1.xml" Id="R879336e48d66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27c446aa9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2ef19cac3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2dda0033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8135f6b46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9c7fd0b5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7ab53301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ae5b1ebd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99e0d4bd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