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16ba27454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a51054e80f4b69"/>
  </p:sldMasterIdLst>
  <p:sldIdLst>
    <p:sldId xmlns:r="http://schemas.openxmlformats.org/officeDocument/2006/relationships" id="256" r:id="Rd6749c81bfcd4582"/>
    <p:sldId xmlns:r="http://schemas.openxmlformats.org/officeDocument/2006/relationships" id="257" r:id="Rdceede8eb3694603"/>
    <p:sldId xmlns:r="http://schemas.openxmlformats.org/officeDocument/2006/relationships" id="258" r:id="R60715c7980774956"/>
    <p:sldId xmlns:r="http://schemas.openxmlformats.org/officeDocument/2006/relationships" id="259" r:id="R58f3ac84aa534613"/>
    <p:sldId xmlns:r="http://schemas.openxmlformats.org/officeDocument/2006/relationships" id="260" r:id="R5a7b08dc011b4ed4"/>
    <p:sldId xmlns:r="http://schemas.openxmlformats.org/officeDocument/2006/relationships" id="261" r:id="Rcfd4210e5a91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51054e80f4b69" /><Relationship Type="http://schemas.openxmlformats.org/officeDocument/2006/relationships/slide" Target="/ppt/slides/slide1.xml" Id="Rd6749c81bfcd4582" /><Relationship Type="http://schemas.openxmlformats.org/officeDocument/2006/relationships/slide" Target="/ppt/slides/slide2.xml" Id="Rdceede8eb3694603" /><Relationship Type="http://schemas.openxmlformats.org/officeDocument/2006/relationships/slide" Target="/ppt/slides/slide3.xml" Id="R60715c7980774956" /><Relationship Type="http://schemas.openxmlformats.org/officeDocument/2006/relationships/slide" Target="/ppt/slides/slide4.xml" Id="R58f3ac84aa534613" /><Relationship Type="http://schemas.openxmlformats.org/officeDocument/2006/relationships/slide" Target="/ppt/slides/slide5.xml" Id="R5a7b08dc011b4ed4" /><Relationship Type="http://schemas.openxmlformats.org/officeDocument/2006/relationships/slide" Target="/ppt/slides/slide6.xml" Id="Rcfd4210e5a91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9c4085949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de8f4507b47b6" /><Relationship Type="http://schemas.openxmlformats.org/officeDocument/2006/relationships/theme" Target="/ppt/slideMasters/theme/theme1.xml" Id="R5c68ea08524f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de8f4507b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7749e00b3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fd5fa261b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b1f44658d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b21cafa6942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a4ccfd47c49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223bd0533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ASPESTRAND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ASPESTRAND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22 798 089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