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79b4d85960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88e7dfae3740b5"/>
  </p:sldMasterIdLst>
  <p:sldIdLst>
    <p:sldId xmlns:r="http://schemas.openxmlformats.org/officeDocument/2006/relationships" id="256" r:id="Rd836d8b7a3054db4"/>
    <p:sldId xmlns:r="http://schemas.openxmlformats.org/officeDocument/2006/relationships" id="257" r:id="Reb59b109b2d84dad"/>
    <p:sldId xmlns:r="http://schemas.openxmlformats.org/officeDocument/2006/relationships" id="258" r:id="Ra7a895117ba8481c"/>
    <p:sldId xmlns:r="http://schemas.openxmlformats.org/officeDocument/2006/relationships" id="259" r:id="Rd0964ff6185f4eae"/>
    <p:sldId xmlns:r="http://schemas.openxmlformats.org/officeDocument/2006/relationships" id="260" r:id="R38fc4588c04f4b0b"/>
    <p:sldId xmlns:r="http://schemas.openxmlformats.org/officeDocument/2006/relationships" id="261" r:id="Ra62291215895497f"/>
    <p:sldId xmlns:r="http://schemas.openxmlformats.org/officeDocument/2006/relationships" id="262" r:id="R88dbbb70b81d4a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8e7dfae3740b5" /><Relationship Type="http://schemas.openxmlformats.org/officeDocument/2006/relationships/slide" Target="/ppt/slides/slide1.xml" Id="Rd836d8b7a3054db4" /><Relationship Type="http://schemas.openxmlformats.org/officeDocument/2006/relationships/slide" Target="/ppt/slides/slide2.xml" Id="Reb59b109b2d84dad" /><Relationship Type="http://schemas.openxmlformats.org/officeDocument/2006/relationships/slide" Target="/ppt/slides/slide3.xml" Id="Ra7a895117ba8481c" /><Relationship Type="http://schemas.openxmlformats.org/officeDocument/2006/relationships/slide" Target="/ppt/slides/slide4.xml" Id="Rd0964ff6185f4eae" /><Relationship Type="http://schemas.openxmlformats.org/officeDocument/2006/relationships/slide" Target="/ppt/slides/slide5.xml" Id="R38fc4588c04f4b0b" /><Relationship Type="http://schemas.openxmlformats.org/officeDocument/2006/relationships/slide" Target="/ppt/slides/slide6.xml" Id="Ra62291215895497f" /><Relationship Type="http://schemas.openxmlformats.org/officeDocument/2006/relationships/slide" Target="/ppt/slides/slide7.xml" Id="R88dbbb70b81d4a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f7486d0a546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23b995b5b4320" /><Relationship Type="http://schemas.openxmlformats.org/officeDocument/2006/relationships/theme" Target="/ppt/slideMasters/theme/theme1.xml" Id="R88e3587eb2cb41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23b995b5b43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23d931157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89f4971546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f9383a735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fb1976824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eb355ec444c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18da5c1cb4a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1c43156d948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