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c5670679a714f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fba1e2b1c8410a"/>
  </p:sldMasterIdLst>
  <p:sldIdLst>
    <p:sldId xmlns:r="http://schemas.openxmlformats.org/officeDocument/2006/relationships" id="256" r:id="Ra1dcea1ef5414198"/>
    <p:sldId xmlns:r="http://schemas.openxmlformats.org/officeDocument/2006/relationships" id="257" r:id="R9d469c78a7134e3b"/>
    <p:sldId xmlns:r="http://schemas.openxmlformats.org/officeDocument/2006/relationships" id="258" r:id="Rc89147e4fedd468c"/>
    <p:sldId xmlns:r="http://schemas.openxmlformats.org/officeDocument/2006/relationships" id="259" r:id="R0dfcc89ea1f14f97"/>
    <p:sldId xmlns:r="http://schemas.openxmlformats.org/officeDocument/2006/relationships" id="260" r:id="Rbe67108de6954646"/>
    <p:sldId xmlns:r="http://schemas.openxmlformats.org/officeDocument/2006/relationships" id="261" r:id="R5b7371091add4ae7"/>
    <p:sldId xmlns:r="http://schemas.openxmlformats.org/officeDocument/2006/relationships" id="262" r:id="R17df8629054e44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fba1e2b1c8410a" /><Relationship Type="http://schemas.openxmlformats.org/officeDocument/2006/relationships/slide" Target="/ppt/slides/slide1.xml" Id="Ra1dcea1ef5414198" /><Relationship Type="http://schemas.openxmlformats.org/officeDocument/2006/relationships/slide" Target="/ppt/slides/slide2.xml" Id="R9d469c78a7134e3b" /><Relationship Type="http://schemas.openxmlformats.org/officeDocument/2006/relationships/slide" Target="/ppt/slides/slide3.xml" Id="Rc89147e4fedd468c" /><Relationship Type="http://schemas.openxmlformats.org/officeDocument/2006/relationships/slide" Target="/ppt/slides/slide4.xml" Id="R0dfcc89ea1f14f97" /><Relationship Type="http://schemas.openxmlformats.org/officeDocument/2006/relationships/slide" Target="/ppt/slides/slide5.xml" Id="Rbe67108de6954646" /><Relationship Type="http://schemas.openxmlformats.org/officeDocument/2006/relationships/slide" Target="/ppt/slides/slide6.xml" Id="R5b7371091add4ae7" /><Relationship Type="http://schemas.openxmlformats.org/officeDocument/2006/relationships/slide" Target="/ppt/slides/slide7.xml" Id="R17df8629054e44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8bdce7822d4b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3942f09cbf4336" /><Relationship Type="http://schemas.openxmlformats.org/officeDocument/2006/relationships/theme" Target="/ppt/slideMasters/theme/theme1.xml" Id="R37f851e219444e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3942f09cbf43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175c55d02b40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f096371b6049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640abea27b47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59d84e232a47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88f2f877d442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72541234354d4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f70dc2829e4a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ENGHOL BYGG &amp; FORVALTNING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ENGHOL BYGG &amp;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ENGHOL BYGG &amp; FORVALTNING AS ble etablert [år] og holder til i Skjetten.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ENGHOL BYGG &amp;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ENGHOL BYGG &amp;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ENGHOL BYGG &amp;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7 741 004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98 399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98 422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372 779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1 147 806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ENGHOL BYGG &amp;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ENGEBRETSEN ERIK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HOLAN JAN ØYVIND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TRACHTE STINE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ENGHOL BYGG &amp;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Jan Øyvind Holan, Landskronaveien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2013 Skjetten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926 858 300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ENGHOL BYGG &amp; FORVALTNING AS</a:t>
            </a:r>
          </a:p>
        </p:txBody>
      </p:sp>
    </p:spTree>
  </p:cSld>
  <p:clrMapOvr>
    <a:masterClrMapping xmlns:a="http://schemas.openxmlformats.org/drawingml/2006/main"/>
  </p:clrMapOvr>
</p:sld>
</file>