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8b2e6ae534a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b682398814f19"/>
  </p:sldMasterIdLst>
  <p:sldIdLst>
    <p:sldId xmlns:r="http://schemas.openxmlformats.org/officeDocument/2006/relationships" id="256" r:id="R6c5a3610d74a4fdb"/>
    <p:sldId xmlns:r="http://schemas.openxmlformats.org/officeDocument/2006/relationships" id="257" r:id="Rf32dfea18e724c37"/>
    <p:sldId xmlns:r="http://schemas.openxmlformats.org/officeDocument/2006/relationships" id="258" r:id="R447902be9b744298"/>
    <p:sldId xmlns:r="http://schemas.openxmlformats.org/officeDocument/2006/relationships" id="259" r:id="R543ed096dd574b9d"/>
    <p:sldId xmlns:r="http://schemas.openxmlformats.org/officeDocument/2006/relationships" id="260" r:id="Rfd20dbe1ba1c4a45"/>
    <p:sldId xmlns:r="http://schemas.openxmlformats.org/officeDocument/2006/relationships" id="261" r:id="R487618e230c942d4"/>
    <p:sldId xmlns:r="http://schemas.openxmlformats.org/officeDocument/2006/relationships" id="262" r:id="R8975f74f133d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b682398814f19" /><Relationship Type="http://schemas.openxmlformats.org/officeDocument/2006/relationships/slide" Target="/ppt/slides/slide1.xml" Id="R6c5a3610d74a4fdb" /><Relationship Type="http://schemas.openxmlformats.org/officeDocument/2006/relationships/slide" Target="/ppt/slides/slide2.xml" Id="Rf32dfea18e724c37" /><Relationship Type="http://schemas.openxmlformats.org/officeDocument/2006/relationships/slide" Target="/ppt/slides/slide3.xml" Id="R447902be9b744298" /><Relationship Type="http://schemas.openxmlformats.org/officeDocument/2006/relationships/slide" Target="/ppt/slides/slide4.xml" Id="R543ed096dd574b9d" /><Relationship Type="http://schemas.openxmlformats.org/officeDocument/2006/relationships/slide" Target="/ppt/slides/slide5.xml" Id="Rfd20dbe1ba1c4a45" /><Relationship Type="http://schemas.openxmlformats.org/officeDocument/2006/relationships/slide" Target="/ppt/slides/slide6.xml" Id="R487618e230c942d4" /><Relationship Type="http://schemas.openxmlformats.org/officeDocument/2006/relationships/slide" Target="/ppt/slides/slide7.xml" Id="R8975f74f133d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37fc4dc564c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2bbed639e4774" /><Relationship Type="http://schemas.openxmlformats.org/officeDocument/2006/relationships/theme" Target="/ppt/slideMasters/theme/theme1.xml" Id="R2ef1403a22084a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2bbed639e47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b60f0ce76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eeb2ee35f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510e657ea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38c99acfb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020623ca6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ea9b60b7d4f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5bc90c63a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