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a06f7647e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fb7bbbb064bb4"/>
  </p:sldMasterIdLst>
  <p:sldIdLst>
    <p:sldId xmlns:r="http://schemas.openxmlformats.org/officeDocument/2006/relationships" id="256" r:id="R3ffe00207fb74ed8"/>
    <p:sldId xmlns:r="http://schemas.openxmlformats.org/officeDocument/2006/relationships" id="257" r:id="Rb7545e1536df4737"/>
    <p:sldId xmlns:r="http://schemas.openxmlformats.org/officeDocument/2006/relationships" id="258" r:id="R01cad120c3234bc4"/>
    <p:sldId xmlns:r="http://schemas.openxmlformats.org/officeDocument/2006/relationships" id="259" r:id="Rd83cc46a5020463e"/>
    <p:sldId xmlns:r="http://schemas.openxmlformats.org/officeDocument/2006/relationships" id="260" r:id="R4acec52d4c1143e8"/>
    <p:sldId xmlns:r="http://schemas.openxmlformats.org/officeDocument/2006/relationships" id="261" r:id="R0f6210c11dab4b46"/>
    <p:sldId xmlns:r="http://schemas.openxmlformats.org/officeDocument/2006/relationships" id="262" r:id="Rdc3e0f22c4b5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fb7bbbb064bb4" /><Relationship Type="http://schemas.openxmlformats.org/officeDocument/2006/relationships/slide" Target="/ppt/slides/slide1.xml" Id="R3ffe00207fb74ed8" /><Relationship Type="http://schemas.openxmlformats.org/officeDocument/2006/relationships/slide" Target="/ppt/slides/slide2.xml" Id="Rb7545e1536df4737" /><Relationship Type="http://schemas.openxmlformats.org/officeDocument/2006/relationships/slide" Target="/ppt/slides/slide3.xml" Id="R01cad120c3234bc4" /><Relationship Type="http://schemas.openxmlformats.org/officeDocument/2006/relationships/slide" Target="/ppt/slides/slide4.xml" Id="Rd83cc46a5020463e" /><Relationship Type="http://schemas.openxmlformats.org/officeDocument/2006/relationships/slide" Target="/ppt/slides/slide5.xml" Id="R4acec52d4c1143e8" /><Relationship Type="http://schemas.openxmlformats.org/officeDocument/2006/relationships/slide" Target="/ppt/slides/slide6.xml" Id="R0f6210c11dab4b46" /><Relationship Type="http://schemas.openxmlformats.org/officeDocument/2006/relationships/slide" Target="/ppt/slides/slide7.xml" Id="Rdc3e0f22c4b5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485e07e60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fec9022954850" /><Relationship Type="http://schemas.openxmlformats.org/officeDocument/2006/relationships/theme" Target="/ppt/slideMasters/theme/theme1.xml" Id="Ra767e9bd62b0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fec90229548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f0feca49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482aa7ce44d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ad31b46eb41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471b573f24d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886331460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4b135d584d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2fa207937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ESTIMER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REGNSKAP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25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