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51f1bafef745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f1971ce62c4ee1"/>
  </p:sldMasterIdLst>
  <p:sldIdLst>
    <p:sldId xmlns:r="http://schemas.openxmlformats.org/officeDocument/2006/relationships" id="256" r:id="Re1f985cead5d48ce"/>
    <p:sldId xmlns:r="http://schemas.openxmlformats.org/officeDocument/2006/relationships" id="257" r:id="R80ea8f00aa594079"/>
    <p:sldId xmlns:r="http://schemas.openxmlformats.org/officeDocument/2006/relationships" id="258" r:id="R93a3dd0a2f8a4723"/>
    <p:sldId xmlns:r="http://schemas.openxmlformats.org/officeDocument/2006/relationships" id="259" r:id="R49ccdd4dce4f4371"/>
    <p:sldId xmlns:r="http://schemas.openxmlformats.org/officeDocument/2006/relationships" id="260" r:id="R0640ee7e050442d6"/>
    <p:sldId xmlns:r="http://schemas.openxmlformats.org/officeDocument/2006/relationships" id="261" r:id="R363d95ad4aea42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1971ce62c4ee1" /><Relationship Type="http://schemas.openxmlformats.org/officeDocument/2006/relationships/slide" Target="/ppt/slides/slide1.xml" Id="Re1f985cead5d48ce" /><Relationship Type="http://schemas.openxmlformats.org/officeDocument/2006/relationships/slide" Target="/ppt/slides/slide2.xml" Id="R80ea8f00aa594079" /><Relationship Type="http://schemas.openxmlformats.org/officeDocument/2006/relationships/slide" Target="/ppt/slides/slide3.xml" Id="R93a3dd0a2f8a4723" /><Relationship Type="http://schemas.openxmlformats.org/officeDocument/2006/relationships/slide" Target="/ppt/slides/slide4.xml" Id="R49ccdd4dce4f4371" /><Relationship Type="http://schemas.openxmlformats.org/officeDocument/2006/relationships/slide" Target="/ppt/slides/slide5.xml" Id="R0640ee7e050442d6" /><Relationship Type="http://schemas.openxmlformats.org/officeDocument/2006/relationships/slide" Target="/ppt/slides/slide6.xml" Id="R363d95ad4aea42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59d8357b94e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bb70ee1554719" /><Relationship Type="http://schemas.openxmlformats.org/officeDocument/2006/relationships/theme" Target="/ppt/slideMasters/theme/theme1.xml" Id="Rcca9d66cc9734c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7bb70ee15547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de9acea9f4b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2529ed0aa42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0ed2dbc3d46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7531b2b964e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b62a890b94a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aa20f1a2649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STATSAUTORISERT REGNSKAPSFØRER ALLA MELNIKOVA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STATSAUTORISERT REGNSKAPSFØRER ALLA MELNIKOVA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1 271 886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1 079 763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233 233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Kjørbokollen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