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568ee4b6d7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9078480bc4b7c"/>
  </p:sldMasterIdLst>
  <p:sldIdLst>
    <p:sldId xmlns:r="http://schemas.openxmlformats.org/officeDocument/2006/relationships" id="256" r:id="Rd4d00e6197534482"/>
    <p:sldId xmlns:r="http://schemas.openxmlformats.org/officeDocument/2006/relationships" id="257" r:id="R1949239d3b164808"/>
    <p:sldId xmlns:r="http://schemas.openxmlformats.org/officeDocument/2006/relationships" id="258" r:id="Rd4cccc52486945f2"/>
    <p:sldId xmlns:r="http://schemas.openxmlformats.org/officeDocument/2006/relationships" id="259" r:id="Ra66e1fa7652e453d"/>
    <p:sldId xmlns:r="http://schemas.openxmlformats.org/officeDocument/2006/relationships" id="260" r:id="R1ce18c0c577342cd"/>
    <p:sldId xmlns:r="http://schemas.openxmlformats.org/officeDocument/2006/relationships" id="261" r:id="R32e3853d6b10489c"/>
    <p:sldId xmlns:r="http://schemas.openxmlformats.org/officeDocument/2006/relationships" id="262" r:id="R163c0dd1bc03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9078480bc4b7c" /><Relationship Type="http://schemas.openxmlformats.org/officeDocument/2006/relationships/slide" Target="/ppt/slides/slide1.xml" Id="Rd4d00e6197534482" /><Relationship Type="http://schemas.openxmlformats.org/officeDocument/2006/relationships/slide" Target="/ppt/slides/slide2.xml" Id="R1949239d3b164808" /><Relationship Type="http://schemas.openxmlformats.org/officeDocument/2006/relationships/slide" Target="/ppt/slides/slide3.xml" Id="Rd4cccc52486945f2" /><Relationship Type="http://schemas.openxmlformats.org/officeDocument/2006/relationships/slide" Target="/ppt/slides/slide4.xml" Id="Ra66e1fa7652e453d" /><Relationship Type="http://schemas.openxmlformats.org/officeDocument/2006/relationships/slide" Target="/ppt/slides/slide5.xml" Id="R1ce18c0c577342cd" /><Relationship Type="http://schemas.openxmlformats.org/officeDocument/2006/relationships/slide" Target="/ppt/slides/slide6.xml" Id="R32e3853d6b10489c" /><Relationship Type="http://schemas.openxmlformats.org/officeDocument/2006/relationships/slide" Target="/ppt/slides/slide7.xml" Id="R163c0dd1bc03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fba5c333349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fbec2727f4cb9" /><Relationship Type="http://schemas.openxmlformats.org/officeDocument/2006/relationships/theme" Target="/ppt/slideMasters/theme/theme1.xml" Id="Rd58172a8388e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fbec2727f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365c9a8d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9d0cf4186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a2e38317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3c29ae4ac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774b1b4ac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8594513fc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e3b8715e7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