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2ccffc7d0346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c321607dc244c7"/>
  </p:sldMasterIdLst>
  <p:sldIdLst>
    <p:sldId xmlns:r="http://schemas.openxmlformats.org/officeDocument/2006/relationships" id="256" r:id="Rfb06f31160dd4af9"/>
    <p:sldId xmlns:r="http://schemas.openxmlformats.org/officeDocument/2006/relationships" id="257" r:id="R82dfc9b17a4e4a52"/>
    <p:sldId xmlns:r="http://schemas.openxmlformats.org/officeDocument/2006/relationships" id="258" r:id="R7fa8888298d34c26"/>
    <p:sldId xmlns:r="http://schemas.openxmlformats.org/officeDocument/2006/relationships" id="259" r:id="Rc6811cacf6a3491c"/>
    <p:sldId xmlns:r="http://schemas.openxmlformats.org/officeDocument/2006/relationships" id="260" r:id="Rb676b0303f9b4a07"/>
    <p:sldId xmlns:r="http://schemas.openxmlformats.org/officeDocument/2006/relationships" id="261" r:id="R78ec1ddbe8884254"/>
    <p:sldId xmlns:r="http://schemas.openxmlformats.org/officeDocument/2006/relationships" id="262" r:id="R582404e0864546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c321607dc244c7" /><Relationship Type="http://schemas.openxmlformats.org/officeDocument/2006/relationships/slide" Target="/ppt/slides/slide1.xml" Id="Rfb06f31160dd4af9" /><Relationship Type="http://schemas.openxmlformats.org/officeDocument/2006/relationships/slide" Target="/ppt/slides/slide2.xml" Id="R82dfc9b17a4e4a52" /><Relationship Type="http://schemas.openxmlformats.org/officeDocument/2006/relationships/slide" Target="/ppt/slides/slide3.xml" Id="R7fa8888298d34c26" /><Relationship Type="http://schemas.openxmlformats.org/officeDocument/2006/relationships/slide" Target="/ppt/slides/slide4.xml" Id="Rc6811cacf6a3491c" /><Relationship Type="http://schemas.openxmlformats.org/officeDocument/2006/relationships/slide" Target="/ppt/slides/slide5.xml" Id="Rb676b0303f9b4a07" /><Relationship Type="http://schemas.openxmlformats.org/officeDocument/2006/relationships/slide" Target="/ppt/slides/slide6.xml" Id="R78ec1ddbe8884254" /><Relationship Type="http://schemas.openxmlformats.org/officeDocument/2006/relationships/slide" Target="/ppt/slides/slide7.xml" Id="R582404e0864546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74ab3880394b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41148ffab4619" /><Relationship Type="http://schemas.openxmlformats.org/officeDocument/2006/relationships/theme" Target="/ppt/slideMasters/theme/theme1.xml" Id="R0b6606ec6f324d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c41148ffab46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b6143e71942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5ad9b450349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07309e24344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ac384365a4f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225bc82db4c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47b37a77d4f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6469117e846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MYRVIK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MYRVIK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139 270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139 270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MYRVIK SVERRE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Frydenbergvegen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926 817 477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