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7447755f846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2cfb295f246f0"/>
  </p:sldMasterIdLst>
  <p:sldIdLst>
    <p:sldId xmlns:r="http://schemas.openxmlformats.org/officeDocument/2006/relationships" id="256" r:id="Rd0a8033808944758"/>
    <p:sldId xmlns:r="http://schemas.openxmlformats.org/officeDocument/2006/relationships" id="257" r:id="R845d4e4b21a34203"/>
    <p:sldId xmlns:r="http://schemas.openxmlformats.org/officeDocument/2006/relationships" id="258" r:id="Rbfa520c2cb4a4e08"/>
    <p:sldId xmlns:r="http://schemas.openxmlformats.org/officeDocument/2006/relationships" id="259" r:id="Ree2ca39f115345d7"/>
    <p:sldId xmlns:r="http://schemas.openxmlformats.org/officeDocument/2006/relationships" id="260" r:id="Rfe1f8fbb4b7c4773"/>
    <p:sldId xmlns:r="http://schemas.openxmlformats.org/officeDocument/2006/relationships" id="261" r:id="R783cfad28b194ac0"/>
    <p:sldId xmlns:r="http://schemas.openxmlformats.org/officeDocument/2006/relationships" id="262" r:id="Racd968fcaaf1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2cfb295f246f0" /><Relationship Type="http://schemas.openxmlformats.org/officeDocument/2006/relationships/slide" Target="/ppt/slides/slide1.xml" Id="Rd0a8033808944758" /><Relationship Type="http://schemas.openxmlformats.org/officeDocument/2006/relationships/slide" Target="/ppt/slides/slide2.xml" Id="R845d4e4b21a34203" /><Relationship Type="http://schemas.openxmlformats.org/officeDocument/2006/relationships/slide" Target="/ppt/slides/slide3.xml" Id="Rbfa520c2cb4a4e08" /><Relationship Type="http://schemas.openxmlformats.org/officeDocument/2006/relationships/slide" Target="/ppt/slides/slide4.xml" Id="Ree2ca39f115345d7" /><Relationship Type="http://schemas.openxmlformats.org/officeDocument/2006/relationships/slide" Target="/ppt/slides/slide5.xml" Id="Rfe1f8fbb4b7c4773" /><Relationship Type="http://schemas.openxmlformats.org/officeDocument/2006/relationships/slide" Target="/ppt/slides/slide6.xml" Id="R783cfad28b194ac0" /><Relationship Type="http://schemas.openxmlformats.org/officeDocument/2006/relationships/slide" Target="/ppt/slides/slide7.xml" Id="Racd968fcaaf1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bdcb8a10340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c8e84b2b141a3" /><Relationship Type="http://schemas.openxmlformats.org/officeDocument/2006/relationships/theme" Target="/ppt/slideMasters/theme/theme1.xml" Id="Rc4d04a8193e6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c8e84b2b1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c3849a5ae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e8b8d05f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8b4ec1b54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40590440e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0ab3b0bca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3b70ca2c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636891b71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