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5e3327bce3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0b05a2bbe54c79"/>
  </p:sldMasterIdLst>
  <p:sldIdLst>
    <p:sldId xmlns:r="http://schemas.openxmlformats.org/officeDocument/2006/relationships" id="256" r:id="Rea52a7963733497a"/>
    <p:sldId xmlns:r="http://schemas.openxmlformats.org/officeDocument/2006/relationships" id="257" r:id="R90a8e3b487314b20"/>
    <p:sldId xmlns:r="http://schemas.openxmlformats.org/officeDocument/2006/relationships" id="258" r:id="R4e9b0b0b91404245"/>
    <p:sldId xmlns:r="http://schemas.openxmlformats.org/officeDocument/2006/relationships" id="259" r:id="R506ed0dd61124d89"/>
    <p:sldId xmlns:r="http://schemas.openxmlformats.org/officeDocument/2006/relationships" id="260" r:id="R0eea61c65eda41db"/>
    <p:sldId xmlns:r="http://schemas.openxmlformats.org/officeDocument/2006/relationships" id="261" r:id="Rc623248c1ef14ec4"/>
    <p:sldId xmlns:r="http://schemas.openxmlformats.org/officeDocument/2006/relationships" id="262" r:id="R20001bf85a0644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0b05a2bbe54c79" /><Relationship Type="http://schemas.openxmlformats.org/officeDocument/2006/relationships/slide" Target="/ppt/slides/slide1.xml" Id="Rea52a7963733497a" /><Relationship Type="http://schemas.openxmlformats.org/officeDocument/2006/relationships/slide" Target="/ppt/slides/slide2.xml" Id="R90a8e3b487314b20" /><Relationship Type="http://schemas.openxmlformats.org/officeDocument/2006/relationships/slide" Target="/ppt/slides/slide3.xml" Id="R4e9b0b0b91404245" /><Relationship Type="http://schemas.openxmlformats.org/officeDocument/2006/relationships/slide" Target="/ppt/slides/slide4.xml" Id="R506ed0dd61124d89" /><Relationship Type="http://schemas.openxmlformats.org/officeDocument/2006/relationships/slide" Target="/ppt/slides/slide5.xml" Id="R0eea61c65eda41db" /><Relationship Type="http://schemas.openxmlformats.org/officeDocument/2006/relationships/slide" Target="/ppt/slides/slide6.xml" Id="Rc623248c1ef14ec4" /><Relationship Type="http://schemas.openxmlformats.org/officeDocument/2006/relationships/slide" Target="/ppt/slides/slide7.xml" Id="R20001bf85a0644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887f6167ba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96eb091ed48f6" /><Relationship Type="http://schemas.openxmlformats.org/officeDocument/2006/relationships/theme" Target="/ppt/slideMasters/theme/theme1.xml" Id="R1f88679b20274c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496eb091ed48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b48738d9846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df1d3a1ce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c853c39674d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1fb5177364d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c2e691c4c46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7517500e14e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0e589ef57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 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A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2 557 076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3 679 424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3 694 793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926 677 713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