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bfaca6b2b34c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3a1ec0d498471f"/>
  </p:sldMasterIdLst>
  <p:sldIdLst>
    <p:sldId xmlns:r="http://schemas.openxmlformats.org/officeDocument/2006/relationships" id="256" r:id="R75eab15e99c14456"/>
    <p:sldId xmlns:r="http://schemas.openxmlformats.org/officeDocument/2006/relationships" id="257" r:id="Ra0cafed8206a4e57"/>
    <p:sldId xmlns:r="http://schemas.openxmlformats.org/officeDocument/2006/relationships" id="258" r:id="R3c1757878a5c4a31"/>
    <p:sldId xmlns:r="http://schemas.openxmlformats.org/officeDocument/2006/relationships" id="259" r:id="R97f1ee3a8cd14330"/>
    <p:sldId xmlns:r="http://schemas.openxmlformats.org/officeDocument/2006/relationships" id="260" r:id="R163326ddb3c8431d"/>
    <p:sldId xmlns:r="http://schemas.openxmlformats.org/officeDocument/2006/relationships" id="261" r:id="Rf2e829444f0140c5"/>
    <p:sldId xmlns:r="http://schemas.openxmlformats.org/officeDocument/2006/relationships" id="262" r:id="Rbfbf829b63bb4a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3a1ec0d498471f" /><Relationship Type="http://schemas.openxmlformats.org/officeDocument/2006/relationships/slide" Target="/ppt/slides/slide1.xml" Id="R75eab15e99c14456" /><Relationship Type="http://schemas.openxmlformats.org/officeDocument/2006/relationships/slide" Target="/ppt/slides/slide2.xml" Id="Ra0cafed8206a4e57" /><Relationship Type="http://schemas.openxmlformats.org/officeDocument/2006/relationships/slide" Target="/ppt/slides/slide3.xml" Id="R3c1757878a5c4a31" /><Relationship Type="http://schemas.openxmlformats.org/officeDocument/2006/relationships/slide" Target="/ppt/slides/slide4.xml" Id="R97f1ee3a8cd14330" /><Relationship Type="http://schemas.openxmlformats.org/officeDocument/2006/relationships/slide" Target="/ppt/slides/slide5.xml" Id="R163326ddb3c8431d" /><Relationship Type="http://schemas.openxmlformats.org/officeDocument/2006/relationships/slide" Target="/ppt/slides/slide6.xml" Id="Rf2e829444f0140c5" /><Relationship Type="http://schemas.openxmlformats.org/officeDocument/2006/relationships/slide" Target="/ppt/slides/slide7.xml" Id="Rbfbf829b63bb4a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0e554b210e49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f6d65a459440e" /><Relationship Type="http://schemas.openxmlformats.org/officeDocument/2006/relationships/theme" Target="/ppt/slideMasters/theme/theme1.xml" Id="R1cfd1f3e6f9049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1f6d65a45944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4eee7c00447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f47fd51a747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3b6d4c1b145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19613506241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f4df55b1244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14b5e7d9844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5c65611f34e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COPH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COPH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PETTER 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COPH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926 598 708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COPH INVEST AS</a:t>
            </a:r>
          </a:p>
        </p:txBody>
      </p:sp>
    </p:spTree>
  </p:cSld>
  <p:clrMapOvr>
    <a:masterClrMapping xmlns:a="http://schemas.openxmlformats.org/drawingml/2006/main"/>
  </p:clrMapOvr>
</p:sld>
</file>