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1f8c5dd804d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f3c10a79b14ef6"/>
  </p:sldMasterIdLst>
  <p:sldIdLst>
    <p:sldId xmlns:r="http://schemas.openxmlformats.org/officeDocument/2006/relationships" id="256" r:id="Ra1fa91bdc91847cb"/>
    <p:sldId xmlns:r="http://schemas.openxmlformats.org/officeDocument/2006/relationships" id="257" r:id="R5ccad9c66de74411"/>
    <p:sldId xmlns:r="http://schemas.openxmlformats.org/officeDocument/2006/relationships" id="258" r:id="R99f9c5d303ad4106"/>
    <p:sldId xmlns:r="http://schemas.openxmlformats.org/officeDocument/2006/relationships" id="259" r:id="R275e9e51cdfb4cab"/>
    <p:sldId xmlns:r="http://schemas.openxmlformats.org/officeDocument/2006/relationships" id="260" r:id="R15403bf608bd4678"/>
    <p:sldId xmlns:r="http://schemas.openxmlformats.org/officeDocument/2006/relationships" id="261" r:id="R553fd37ec0ab4ee6"/>
    <p:sldId xmlns:r="http://schemas.openxmlformats.org/officeDocument/2006/relationships" id="262" r:id="R27595299a096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3c10a79b14ef6" /><Relationship Type="http://schemas.openxmlformats.org/officeDocument/2006/relationships/slide" Target="/ppt/slides/slide1.xml" Id="Ra1fa91bdc91847cb" /><Relationship Type="http://schemas.openxmlformats.org/officeDocument/2006/relationships/slide" Target="/ppt/slides/slide2.xml" Id="R5ccad9c66de74411" /><Relationship Type="http://schemas.openxmlformats.org/officeDocument/2006/relationships/slide" Target="/ppt/slides/slide3.xml" Id="R99f9c5d303ad4106" /><Relationship Type="http://schemas.openxmlformats.org/officeDocument/2006/relationships/slide" Target="/ppt/slides/slide4.xml" Id="R275e9e51cdfb4cab" /><Relationship Type="http://schemas.openxmlformats.org/officeDocument/2006/relationships/slide" Target="/ppt/slides/slide5.xml" Id="R15403bf608bd4678" /><Relationship Type="http://schemas.openxmlformats.org/officeDocument/2006/relationships/slide" Target="/ppt/slides/slide6.xml" Id="R553fd37ec0ab4ee6" /><Relationship Type="http://schemas.openxmlformats.org/officeDocument/2006/relationships/slide" Target="/ppt/slides/slide7.xml" Id="R27595299a096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27073c253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aff62385d49e6" /><Relationship Type="http://schemas.openxmlformats.org/officeDocument/2006/relationships/theme" Target="/ppt/slideMasters/theme/theme1.xml" Id="Rdda55dcfd3b2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aff62385d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c22f8f4f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aef65aceb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0ba850594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10fb98ddd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9f13f61ec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c795da78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0cf77cb34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