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0218a31f9242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99800ae89d46ac"/>
  </p:sldMasterIdLst>
  <p:sldIdLst>
    <p:sldId xmlns:r="http://schemas.openxmlformats.org/officeDocument/2006/relationships" id="256" r:id="R2c0d0890c2b545f0"/>
    <p:sldId xmlns:r="http://schemas.openxmlformats.org/officeDocument/2006/relationships" id="257" r:id="Raddfc16908be4810"/>
    <p:sldId xmlns:r="http://schemas.openxmlformats.org/officeDocument/2006/relationships" id="258" r:id="R43c571cb8bf74761"/>
    <p:sldId xmlns:r="http://schemas.openxmlformats.org/officeDocument/2006/relationships" id="259" r:id="R6748d1b716574134"/>
    <p:sldId xmlns:r="http://schemas.openxmlformats.org/officeDocument/2006/relationships" id="260" r:id="R8d739aaeb3324991"/>
    <p:sldId xmlns:r="http://schemas.openxmlformats.org/officeDocument/2006/relationships" id="261" r:id="R2df91774bb9c4703"/>
    <p:sldId xmlns:r="http://schemas.openxmlformats.org/officeDocument/2006/relationships" id="262" r:id="R5f764cfae90945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99800ae89d46ac" /><Relationship Type="http://schemas.openxmlformats.org/officeDocument/2006/relationships/slide" Target="/ppt/slides/slide1.xml" Id="R2c0d0890c2b545f0" /><Relationship Type="http://schemas.openxmlformats.org/officeDocument/2006/relationships/slide" Target="/ppt/slides/slide2.xml" Id="Raddfc16908be4810" /><Relationship Type="http://schemas.openxmlformats.org/officeDocument/2006/relationships/slide" Target="/ppt/slides/slide3.xml" Id="R43c571cb8bf74761" /><Relationship Type="http://schemas.openxmlformats.org/officeDocument/2006/relationships/slide" Target="/ppt/slides/slide4.xml" Id="R6748d1b716574134" /><Relationship Type="http://schemas.openxmlformats.org/officeDocument/2006/relationships/slide" Target="/ppt/slides/slide5.xml" Id="R8d739aaeb3324991" /><Relationship Type="http://schemas.openxmlformats.org/officeDocument/2006/relationships/slide" Target="/ppt/slides/slide6.xml" Id="R2df91774bb9c4703" /><Relationship Type="http://schemas.openxmlformats.org/officeDocument/2006/relationships/slide" Target="/ppt/slides/slide7.xml" Id="R5f764cfae90945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b62da9d1914d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f7630ff77437c" /><Relationship Type="http://schemas.openxmlformats.org/officeDocument/2006/relationships/theme" Target="/ppt/slideMasters/theme/theme1.xml" Id="Rd008829ded3d4a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bf7630ff7743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cbe42b77a4c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d9aa953a24f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fe63128534c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447d1577343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a5ef0c24c44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185e6660f45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9d966660940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PREMAR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419 542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PRESTEGAARD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