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241c91b31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773c6864c4b31"/>
  </p:sldMasterIdLst>
  <p:sldIdLst>
    <p:sldId xmlns:r="http://schemas.openxmlformats.org/officeDocument/2006/relationships" id="256" r:id="R22f884d3fbe348a9"/>
    <p:sldId xmlns:r="http://schemas.openxmlformats.org/officeDocument/2006/relationships" id="257" r:id="R1bc58dd13e9b4e24"/>
    <p:sldId xmlns:r="http://schemas.openxmlformats.org/officeDocument/2006/relationships" id="258" r:id="R00795a6024e44f71"/>
    <p:sldId xmlns:r="http://schemas.openxmlformats.org/officeDocument/2006/relationships" id="259" r:id="R519f1a09f9f84464"/>
    <p:sldId xmlns:r="http://schemas.openxmlformats.org/officeDocument/2006/relationships" id="260" r:id="R25ed0dc55ec34c81"/>
    <p:sldId xmlns:r="http://schemas.openxmlformats.org/officeDocument/2006/relationships" id="261" r:id="R7ea2da710279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773c6864c4b31" /><Relationship Type="http://schemas.openxmlformats.org/officeDocument/2006/relationships/slide" Target="/ppt/slides/slide1.xml" Id="R22f884d3fbe348a9" /><Relationship Type="http://schemas.openxmlformats.org/officeDocument/2006/relationships/slide" Target="/ppt/slides/slide2.xml" Id="R1bc58dd13e9b4e24" /><Relationship Type="http://schemas.openxmlformats.org/officeDocument/2006/relationships/slide" Target="/ppt/slides/slide3.xml" Id="R00795a6024e44f71" /><Relationship Type="http://schemas.openxmlformats.org/officeDocument/2006/relationships/slide" Target="/ppt/slides/slide4.xml" Id="R519f1a09f9f84464" /><Relationship Type="http://schemas.openxmlformats.org/officeDocument/2006/relationships/slide" Target="/ppt/slides/slide5.xml" Id="R25ed0dc55ec34c81" /><Relationship Type="http://schemas.openxmlformats.org/officeDocument/2006/relationships/slide" Target="/ppt/slides/slide6.xml" Id="R7ea2da710279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2563e5dda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7c345b95b4785" /><Relationship Type="http://schemas.openxmlformats.org/officeDocument/2006/relationships/theme" Target="/ppt/slideMasters/theme/theme1.xml" Id="Rf0499c97c2cc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7c345b95b47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93eed35714e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3dce884ba43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f435b6185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4a7735de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a7e5436f8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7b9dbd3ff4e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