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73397c506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ee3fd9937424a"/>
  </p:sldMasterIdLst>
  <p:sldIdLst>
    <p:sldId xmlns:r="http://schemas.openxmlformats.org/officeDocument/2006/relationships" id="256" r:id="R2d7f8f7a78c34be7"/>
    <p:sldId xmlns:r="http://schemas.openxmlformats.org/officeDocument/2006/relationships" id="257" r:id="R3a595b378a384f8b"/>
    <p:sldId xmlns:r="http://schemas.openxmlformats.org/officeDocument/2006/relationships" id="258" r:id="R54c7b20858d84e30"/>
    <p:sldId xmlns:r="http://schemas.openxmlformats.org/officeDocument/2006/relationships" id="259" r:id="R29461f89f8cc417f"/>
    <p:sldId xmlns:r="http://schemas.openxmlformats.org/officeDocument/2006/relationships" id="260" r:id="R863ea008fe4f49a9"/>
    <p:sldId xmlns:r="http://schemas.openxmlformats.org/officeDocument/2006/relationships" id="261" r:id="R97d7df1b82f04bb1"/>
    <p:sldId xmlns:r="http://schemas.openxmlformats.org/officeDocument/2006/relationships" id="262" r:id="Rda582befac0f40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ee3fd9937424a" /><Relationship Type="http://schemas.openxmlformats.org/officeDocument/2006/relationships/slide" Target="/ppt/slides/slide1.xml" Id="R2d7f8f7a78c34be7" /><Relationship Type="http://schemas.openxmlformats.org/officeDocument/2006/relationships/slide" Target="/ppt/slides/slide2.xml" Id="R3a595b378a384f8b" /><Relationship Type="http://schemas.openxmlformats.org/officeDocument/2006/relationships/slide" Target="/ppt/slides/slide3.xml" Id="R54c7b20858d84e30" /><Relationship Type="http://schemas.openxmlformats.org/officeDocument/2006/relationships/slide" Target="/ppt/slides/slide4.xml" Id="R29461f89f8cc417f" /><Relationship Type="http://schemas.openxmlformats.org/officeDocument/2006/relationships/slide" Target="/ppt/slides/slide5.xml" Id="R863ea008fe4f49a9" /><Relationship Type="http://schemas.openxmlformats.org/officeDocument/2006/relationships/slide" Target="/ppt/slides/slide6.xml" Id="R97d7df1b82f04bb1" /><Relationship Type="http://schemas.openxmlformats.org/officeDocument/2006/relationships/slide" Target="/ppt/slides/slide7.xml" Id="Rda582befac0f40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2b22c3548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2c6ecb0fc4272" /><Relationship Type="http://schemas.openxmlformats.org/officeDocument/2006/relationships/theme" Target="/ppt/slideMasters/theme/theme1.xml" Id="Re9b80c6dee5e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2c6ecb0fc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b79ec998d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56f95d9a4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cd88eb485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3a8e61b1c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85a86a584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42c95aaae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c308ba9ff40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TOLVTAGGER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TOLVTAGGER INVEST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STEPHEN ØYHOVDEN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926 432 508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TOLVTAGGER INVEST AS</a:t>
            </a:r>
          </a:p>
        </p:txBody>
      </p:sp>
    </p:spTree>
  </p:cSld>
  <p:clrMapOvr>
    <a:masterClrMapping xmlns:a="http://schemas.openxmlformats.org/drawingml/2006/main"/>
  </p:clrMapOvr>
</p:sld>
</file>