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809727a74747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a5b764731849ab"/>
  </p:sldMasterIdLst>
  <p:sldIdLst>
    <p:sldId xmlns:r="http://schemas.openxmlformats.org/officeDocument/2006/relationships" id="256" r:id="R80856a28ce3e4a8a"/>
    <p:sldId xmlns:r="http://schemas.openxmlformats.org/officeDocument/2006/relationships" id="257" r:id="R3ab88734ba5b49e0"/>
    <p:sldId xmlns:r="http://schemas.openxmlformats.org/officeDocument/2006/relationships" id="258" r:id="R09fe7890613e4f23"/>
    <p:sldId xmlns:r="http://schemas.openxmlformats.org/officeDocument/2006/relationships" id="259" r:id="Rad886342971841e2"/>
    <p:sldId xmlns:r="http://schemas.openxmlformats.org/officeDocument/2006/relationships" id="260" r:id="Rfb7453ef66e447bf"/>
    <p:sldId xmlns:r="http://schemas.openxmlformats.org/officeDocument/2006/relationships" id="261" r:id="R97e3d9a168d84751"/>
    <p:sldId xmlns:r="http://schemas.openxmlformats.org/officeDocument/2006/relationships" id="262" r:id="Ra1e54920473f4b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a5b764731849ab" /><Relationship Type="http://schemas.openxmlformats.org/officeDocument/2006/relationships/slide" Target="/ppt/slides/slide1.xml" Id="R80856a28ce3e4a8a" /><Relationship Type="http://schemas.openxmlformats.org/officeDocument/2006/relationships/slide" Target="/ppt/slides/slide2.xml" Id="R3ab88734ba5b49e0" /><Relationship Type="http://schemas.openxmlformats.org/officeDocument/2006/relationships/slide" Target="/ppt/slides/slide3.xml" Id="R09fe7890613e4f23" /><Relationship Type="http://schemas.openxmlformats.org/officeDocument/2006/relationships/slide" Target="/ppt/slides/slide4.xml" Id="Rad886342971841e2" /><Relationship Type="http://schemas.openxmlformats.org/officeDocument/2006/relationships/slide" Target="/ppt/slides/slide5.xml" Id="Rfb7453ef66e447bf" /><Relationship Type="http://schemas.openxmlformats.org/officeDocument/2006/relationships/slide" Target="/ppt/slides/slide6.xml" Id="R97e3d9a168d84751" /><Relationship Type="http://schemas.openxmlformats.org/officeDocument/2006/relationships/slide" Target="/ppt/slides/slide7.xml" Id="Ra1e54920473f4b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6d418720004b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5648dca684546" /><Relationship Type="http://schemas.openxmlformats.org/officeDocument/2006/relationships/theme" Target="/ppt/slideMasters/theme/theme1.xml" Id="Rb394ca7fbee049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c5648dca6845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49139aa2144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164fd26e442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0c26b426348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2ba18b83b41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033631cf949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f9aea013c4e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dc6648a7140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TANJA WILHELMSEN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TANJA WILHELMSEN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48 651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WILHELMSEN TANJA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Stakkevollvegen 102K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9010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926 408 607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