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f28693ba844b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8de4936d29407d"/>
  </p:sldMasterIdLst>
  <p:sldIdLst>
    <p:sldId xmlns:r="http://schemas.openxmlformats.org/officeDocument/2006/relationships" id="256" r:id="R82ed7061d1384c8a"/>
    <p:sldId xmlns:r="http://schemas.openxmlformats.org/officeDocument/2006/relationships" id="257" r:id="R3975c580084c41f6"/>
    <p:sldId xmlns:r="http://schemas.openxmlformats.org/officeDocument/2006/relationships" id="258" r:id="R3071cd66f9424333"/>
    <p:sldId xmlns:r="http://schemas.openxmlformats.org/officeDocument/2006/relationships" id="259" r:id="Rd4ead428b3274e56"/>
    <p:sldId xmlns:r="http://schemas.openxmlformats.org/officeDocument/2006/relationships" id="260" r:id="Rd41387c543e249a4"/>
    <p:sldId xmlns:r="http://schemas.openxmlformats.org/officeDocument/2006/relationships" id="261" r:id="R3cf5caf09d3c4870"/>
    <p:sldId xmlns:r="http://schemas.openxmlformats.org/officeDocument/2006/relationships" id="262" r:id="R73648991823e45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de4936d29407d" /><Relationship Type="http://schemas.openxmlformats.org/officeDocument/2006/relationships/slide" Target="/ppt/slides/slide1.xml" Id="R82ed7061d1384c8a" /><Relationship Type="http://schemas.openxmlformats.org/officeDocument/2006/relationships/slide" Target="/ppt/slides/slide2.xml" Id="R3975c580084c41f6" /><Relationship Type="http://schemas.openxmlformats.org/officeDocument/2006/relationships/slide" Target="/ppt/slides/slide3.xml" Id="R3071cd66f9424333" /><Relationship Type="http://schemas.openxmlformats.org/officeDocument/2006/relationships/slide" Target="/ppt/slides/slide4.xml" Id="Rd4ead428b3274e56" /><Relationship Type="http://schemas.openxmlformats.org/officeDocument/2006/relationships/slide" Target="/ppt/slides/slide5.xml" Id="Rd41387c543e249a4" /><Relationship Type="http://schemas.openxmlformats.org/officeDocument/2006/relationships/slide" Target="/ppt/slides/slide6.xml" Id="R3cf5caf09d3c4870" /><Relationship Type="http://schemas.openxmlformats.org/officeDocument/2006/relationships/slide" Target="/ppt/slides/slide7.xml" Id="R73648991823e45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ff8c25d034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f892634b14fce" /><Relationship Type="http://schemas.openxmlformats.org/officeDocument/2006/relationships/theme" Target="/ppt/slideMasters/theme/theme1.xml" Id="R4020dcd4b80340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af892634b14f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ca432ec9544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5bfb8c4bc4d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3faae78a749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68fc02178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11cc42d0544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8120e99c54b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743deba6342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