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9a038d501f42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abbec819b24eee"/>
  </p:sldMasterIdLst>
  <p:sldIdLst>
    <p:sldId xmlns:r="http://schemas.openxmlformats.org/officeDocument/2006/relationships" id="256" r:id="R1ab672cde8404590"/>
    <p:sldId xmlns:r="http://schemas.openxmlformats.org/officeDocument/2006/relationships" id="257" r:id="Rc3299e5cdb0247af"/>
    <p:sldId xmlns:r="http://schemas.openxmlformats.org/officeDocument/2006/relationships" id="258" r:id="Rea876bc679294523"/>
    <p:sldId xmlns:r="http://schemas.openxmlformats.org/officeDocument/2006/relationships" id="259" r:id="R1af73ac3b2ae4553"/>
    <p:sldId xmlns:r="http://schemas.openxmlformats.org/officeDocument/2006/relationships" id="260" r:id="R268f70c3b5324f17"/>
    <p:sldId xmlns:r="http://schemas.openxmlformats.org/officeDocument/2006/relationships" id="261" r:id="R28ec5bcf6bce4f20"/>
    <p:sldId xmlns:r="http://schemas.openxmlformats.org/officeDocument/2006/relationships" id="262" r:id="Rfe1da89f12a74d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abbec819b24eee" /><Relationship Type="http://schemas.openxmlformats.org/officeDocument/2006/relationships/slide" Target="/ppt/slides/slide1.xml" Id="R1ab672cde8404590" /><Relationship Type="http://schemas.openxmlformats.org/officeDocument/2006/relationships/slide" Target="/ppt/slides/slide2.xml" Id="Rc3299e5cdb0247af" /><Relationship Type="http://schemas.openxmlformats.org/officeDocument/2006/relationships/slide" Target="/ppt/slides/slide3.xml" Id="Rea876bc679294523" /><Relationship Type="http://schemas.openxmlformats.org/officeDocument/2006/relationships/slide" Target="/ppt/slides/slide4.xml" Id="R1af73ac3b2ae4553" /><Relationship Type="http://schemas.openxmlformats.org/officeDocument/2006/relationships/slide" Target="/ppt/slides/slide5.xml" Id="R268f70c3b5324f17" /><Relationship Type="http://schemas.openxmlformats.org/officeDocument/2006/relationships/slide" Target="/ppt/slides/slide6.xml" Id="R28ec5bcf6bce4f20" /><Relationship Type="http://schemas.openxmlformats.org/officeDocument/2006/relationships/slide" Target="/ppt/slides/slide7.xml" Id="Rfe1da89f12a74d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6edab60a4e4e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27fa506f94cc3" /><Relationship Type="http://schemas.openxmlformats.org/officeDocument/2006/relationships/theme" Target="/ppt/slideMasters/theme/theme1.xml" Id="R1cc758c2b82945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427fa506f94c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42b9664fe4e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10d67fc4a46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b9724276041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4bd7b648840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7e8f5b53746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3127a360e44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190b860f44c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SKRUER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EIENDOM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kenneth@toskruer.no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