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5d70406c4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704679fcf465d"/>
  </p:sldMasterIdLst>
  <p:sldIdLst>
    <p:sldId xmlns:r="http://schemas.openxmlformats.org/officeDocument/2006/relationships" id="256" r:id="R0f55b620ce9344f4"/>
    <p:sldId xmlns:r="http://schemas.openxmlformats.org/officeDocument/2006/relationships" id="257" r:id="R8d1f873470844899"/>
    <p:sldId xmlns:r="http://schemas.openxmlformats.org/officeDocument/2006/relationships" id="258" r:id="R8b2ea622303743a8"/>
    <p:sldId xmlns:r="http://schemas.openxmlformats.org/officeDocument/2006/relationships" id="259" r:id="R8d1d10eefce94869"/>
    <p:sldId xmlns:r="http://schemas.openxmlformats.org/officeDocument/2006/relationships" id="260" r:id="R7923209a64004b33"/>
    <p:sldId xmlns:r="http://schemas.openxmlformats.org/officeDocument/2006/relationships" id="261" r:id="R61e4a5886f7c4543"/>
    <p:sldId xmlns:r="http://schemas.openxmlformats.org/officeDocument/2006/relationships" id="262" r:id="Rf7b7b52b6809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704679fcf465d" /><Relationship Type="http://schemas.openxmlformats.org/officeDocument/2006/relationships/slide" Target="/ppt/slides/slide1.xml" Id="R0f55b620ce9344f4" /><Relationship Type="http://schemas.openxmlformats.org/officeDocument/2006/relationships/slide" Target="/ppt/slides/slide2.xml" Id="R8d1f873470844899" /><Relationship Type="http://schemas.openxmlformats.org/officeDocument/2006/relationships/slide" Target="/ppt/slides/slide3.xml" Id="R8b2ea622303743a8" /><Relationship Type="http://schemas.openxmlformats.org/officeDocument/2006/relationships/slide" Target="/ppt/slides/slide4.xml" Id="R8d1d10eefce94869" /><Relationship Type="http://schemas.openxmlformats.org/officeDocument/2006/relationships/slide" Target="/ppt/slides/slide5.xml" Id="R7923209a64004b33" /><Relationship Type="http://schemas.openxmlformats.org/officeDocument/2006/relationships/slide" Target="/ppt/slides/slide6.xml" Id="R61e4a5886f7c4543" /><Relationship Type="http://schemas.openxmlformats.org/officeDocument/2006/relationships/slide" Target="/ppt/slides/slide7.xml" Id="Rf7b7b52b6809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0ffc7a1c2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c5ffa2b474fa3" /><Relationship Type="http://schemas.openxmlformats.org/officeDocument/2006/relationships/theme" Target="/ppt/slideMasters/theme/theme1.xml" Id="Re577c78bd366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c5ffa2b47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7bd0d113f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602a720ca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ce2e0bcec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965b6799a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6e79550d14d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dd005d4bd4d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1211c80a34b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