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957420de9d4b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d6a7e535ed4c4d"/>
  </p:sldMasterIdLst>
  <p:sldIdLst>
    <p:sldId xmlns:r="http://schemas.openxmlformats.org/officeDocument/2006/relationships" id="256" r:id="Rf0bb3a53e76343e3"/>
    <p:sldId xmlns:r="http://schemas.openxmlformats.org/officeDocument/2006/relationships" id="257" r:id="Rf8956957d64743cb"/>
    <p:sldId xmlns:r="http://schemas.openxmlformats.org/officeDocument/2006/relationships" id="258" r:id="R6cbb04a29f6b4de1"/>
    <p:sldId xmlns:r="http://schemas.openxmlformats.org/officeDocument/2006/relationships" id="259" r:id="R0ec265134d644e78"/>
    <p:sldId xmlns:r="http://schemas.openxmlformats.org/officeDocument/2006/relationships" id="260" r:id="Re36227eaab9a490d"/>
    <p:sldId xmlns:r="http://schemas.openxmlformats.org/officeDocument/2006/relationships" id="261" r:id="R28a4387639ea44e4"/>
    <p:sldId xmlns:r="http://schemas.openxmlformats.org/officeDocument/2006/relationships" id="262" r:id="R1b7fe47092e843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d6a7e535ed4c4d" /><Relationship Type="http://schemas.openxmlformats.org/officeDocument/2006/relationships/slide" Target="/ppt/slides/slide1.xml" Id="Rf0bb3a53e76343e3" /><Relationship Type="http://schemas.openxmlformats.org/officeDocument/2006/relationships/slide" Target="/ppt/slides/slide2.xml" Id="Rf8956957d64743cb" /><Relationship Type="http://schemas.openxmlformats.org/officeDocument/2006/relationships/slide" Target="/ppt/slides/slide3.xml" Id="R6cbb04a29f6b4de1" /><Relationship Type="http://schemas.openxmlformats.org/officeDocument/2006/relationships/slide" Target="/ppt/slides/slide4.xml" Id="R0ec265134d644e78" /><Relationship Type="http://schemas.openxmlformats.org/officeDocument/2006/relationships/slide" Target="/ppt/slides/slide5.xml" Id="Re36227eaab9a490d" /><Relationship Type="http://schemas.openxmlformats.org/officeDocument/2006/relationships/slide" Target="/ppt/slides/slide6.xml" Id="R28a4387639ea44e4" /><Relationship Type="http://schemas.openxmlformats.org/officeDocument/2006/relationships/slide" Target="/ppt/slides/slide7.xml" Id="R1b7fe47092e843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8cb83335da4b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a550cb3044b60" /><Relationship Type="http://schemas.openxmlformats.org/officeDocument/2006/relationships/theme" Target="/ppt/slideMasters/theme/theme1.xml" Id="R07c0fd0c5e6a46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1a550cb3044b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8e12d17d943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7c04f8abb4a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7cfca08cd4c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af5f08ae044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72a38491f4f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9e70da1f04a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9bafa66f442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BOA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BOA OFFSHORE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−4 387 573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621 981 197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744 848 133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1 019 181 541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11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office@boa.no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926 265 156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