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005e5d236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55268f19fd4f46"/>
  </p:sldMasterIdLst>
  <p:sldIdLst>
    <p:sldId xmlns:r="http://schemas.openxmlformats.org/officeDocument/2006/relationships" id="256" r:id="Rf25ec7629ffb41e6"/>
    <p:sldId xmlns:r="http://schemas.openxmlformats.org/officeDocument/2006/relationships" id="257" r:id="R70791bd8df664358"/>
    <p:sldId xmlns:r="http://schemas.openxmlformats.org/officeDocument/2006/relationships" id="258" r:id="R0392e81a2a4b41fd"/>
    <p:sldId xmlns:r="http://schemas.openxmlformats.org/officeDocument/2006/relationships" id="259" r:id="Ra29b867151a54deb"/>
    <p:sldId xmlns:r="http://schemas.openxmlformats.org/officeDocument/2006/relationships" id="260" r:id="R1c3ec57582104321"/>
    <p:sldId xmlns:r="http://schemas.openxmlformats.org/officeDocument/2006/relationships" id="261" r:id="Re526c4dd7eec4a76"/>
    <p:sldId xmlns:r="http://schemas.openxmlformats.org/officeDocument/2006/relationships" id="262" r:id="Rbca57f095622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5268f19fd4f46" /><Relationship Type="http://schemas.openxmlformats.org/officeDocument/2006/relationships/slide" Target="/ppt/slides/slide1.xml" Id="Rf25ec7629ffb41e6" /><Relationship Type="http://schemas.openxmlformats.org/officeDocument/2006/relationships/slide" Target="/ppt/slides/slide2.xml" Id="R70791bd8df664358" /><Relationship Type="http://schemas.openxmlformats.org/officeDocument/2006/relationships/slide" Target="/ppt/slides/slide3.xml" Id="R0392e81a2a4b41fd" /><Relationship Type="http://schemas.openxmlformats.org/officeDocument/2006/relationships/slide" Target="/ppt/slides/slide4.xml" Id="Ra29b867151a54deb" /><Relationship Type="http://schemas.openxmlformats.org/officeDocument/2006/relationships/slide" Target="/ppt/slides/slide5.xml" Id="R1c3ec57582104321" /><Relationship Type="http://schemas.openxmlformats.org/officeDocument/2006/relationships/slide" Target="/ppt/slides/slide6.xml" Id="Re526c4dd7eec4a76" /><Relationship Type="http://schemas.openxmlformats.org/officeDocument/2006/relationships/slide" Target="/ppt/slides/slide7.xml" Id="Rbca57f095622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952f63c2b44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664bfead44078" /><Relationship Type="http://schemas.openxmlformats.org/officeDocument/2006/relationships/theme" Target="/ppt/slideMasters/theme/theme1.xml" Id="Rc79bf0d9a8e6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1664bfead4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0edd4c315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205856b264d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43f0c80a7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f9d618f7b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6bb1525bf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cf03b500144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6c6efd027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