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6684b1402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e8ef28e4d4d08"/>
  </p:sldMasterIdLst>
  <p:sldIdLst>
    <p:sldId xmlns:r="http://schemas.openxmlformats.org/officeDocument/2006/relationships" id="256" r:id="R5ae285b13ec5401d"/>
    <p:sldId xmlns:r="http://schemas.openxmlformats.org/officeDocument/2006/relationships" id="257" r:id="R2196c73354c044b3"/>
    <p:sldId xmlns:r="http://schemas.openxmlformats.org/officeDocument/2006/relationships" id="258" r:id="R679f7b7321b84139"/>
    <p:sldId xmlns:r="http://schemas.openxmlformats.org/officeDocument/2006/relationships" id="259" r:id="R598f9149c5d6496b"/>
    <p:sldId xmlns:r="http://schemas.openxmlformats.org/officeDocument/2006/relationships" id="260" r:id="R55c0221a18d7442a"/>
    <p:sldId xmlns:r="http://schemas.openxmlformats.org/officeDocument/2006/relationships" id="261" r:id="R0598ed9503bf41e7"/>
    <p:sldId xmlns:r="http://schemas.openxmlformats.org/officeDocument/2006/relationships" id="262" r:id="R4cf5d0a28ec7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e8ef28e4d4d08" /><Relationship Type="http://schemas.openxmlformats.org/officeDocument/2006/relationships/slide" Target="/ppt/slides/slide1.xml" Id="R5ae285b13ec5401d" /><Relationship Type="http://schemas.openxmlformats.org/officeDocument/2006/relationships/slide" Target="/ppt/slides/slide2.xml" Id="R2196c73354c044b3" /><Relationship Type="http://schemas.openxmlformats.org/officeDocument/2006/relationships/slide" Target="/ppt/slides/slide3.xml" Id="R679f7b7321b84139" /><Relationship Type="http://schemas.openxmlformats.org/officeDocument/2006/relationships/slide" Target="/ppt/slides/slide4.xml" Id="R598f9149c5d6496b" /><Relationship Type="http://schemas.openxmlformats.org/officeDocument/2006/relationships/slide" Target="/ppt/slides/slide5.xml" Id="R55c0221a18d7442a" /><Relationship Type="http://schemas.openxmlformats.org/officeDocument/2006/relationships/slide" Target="/ppt/slides/slide6.xml" Id="R0598ed9503bf41e7" /><Relationship Type="http://schemas.openxmlformats.org/officeDocument/2006/relationships/slide" Target="/ppt/slides/slide7.xml" Id="R4cf5d0a28ec7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f356638de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52efe24845cd" /><Relationship Type="http://schemas.openxmlformats.org/officeDocument/2006/relationships/theme" Target="/ppt/slideMasters/theme/theme1.xml" Id="R4403e97256ec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252efe248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b4baaac0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3d91b77a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27be4bac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3f5d74b5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47caef1c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b0e92a75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ce23c7bc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