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afd1e7a872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708671af3d4760"/>
  </p:sldMasterIdLst>
  <p:sldIdLst>
    <p:sldId xmlns:r="http://schemas.openxmlformats.org/officeDocument/2006/relationships" id="256" r:id="R36332239aaec4627"/>
    <p:sldId xmlns:r="http://schemas.openxmlformats.org/officeDocument/2006/relationships" id="257" r:id="Rd16d81e1580b4163"/>
    <p:sldId xmlns:r="http://schemas.openxmlformats.org/officeDocument/2006/relationships" id="258" r:id="Rb96e4132aa9b4290"/>
    <p:sldId xmlns:r="http://schemas.openxmlformats.org/officeDocument/2006/relationships" id="259" r:id="R41b22a04dec34b27"/>
    <p:sldId xmlns:r="http://schemas.openxmlformats.org/officeDocument/2006/relationships" id="260" r:id="Rab278651d26d48ed"/>
    <p:sldId xmlns:r="http://schemas.openxmlformats.org/officeDocument/2006/relationships" id="261" r:id="R448cab84094141ee"/>
    <p:sldId xmlns:r="http://schemas.openxmlformats.org/officeDocument/2006/relationships" id="262" r:id="R6b96052333a440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08671af3d4760" /><Relationship Type="http://schemas.openxmlformats.org/officeDocument/2006/relationships/slide" Target="/ppt/slides/slide1.xml" Id="R36332239aaec4627" /><Relationship Type="http://schemas.openxmlformats.org/officeDocument/2006/relationships/slide" Target="/ppt/slides/slide2.xml" Id="Rd16d81e1580b4163" /><Relationship Type="http://schemas.openxmlformats.org/officeDocument/2006/relationships/slide" Target="/ppt/slides/slide3.xml" Id="Rb96e4132aa9b4290" /><Relationship Type="http://schemas.openxmlformats.org/officeDocument/2006/relationships/slide" Target="/ppt/slides/slide4.xml" Id="R41b22a04dec34b27" /><Relationship Type="http://schemas.openxmlformats.org/officeDocument/2006/relationships/slide" Target="/ppt/slides/slide5.xml" Id="Rab278651d26d48ed" /><Relationship Type="http://schemas.openxmlformats.org/officeDocument/2006/relationships/slide" Target="/ppt/slides/slide6.xml" Id="R448cab84094141ee" /><Relationship Type="http://schemas.openxmlformats.org/officeDocument/2006/relationships/slide" Target="/ppt/slides/slide7.xml" Id="R6b96052333a440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86cebcf7140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0c8299caa46b8" /><Relationship Type="http://schemas.openxmlformats.org/officeDocument/2006/relationships/theme" Target="/ppt/slideMasters/theme/theme1.xml" Id="R570480d1a6054a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c0c8299caa46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a023236d5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8b421c7ba43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c4c16ba314a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72a81ccec43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ff28218f9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943c1e99b4a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3a63b10df45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MIKING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1 828 171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24 955 995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24 987 228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THORSHAUG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 skolevei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