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f8f3acc13e43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65a8f681164f4f"/>
  </p:sldMasterIdLst>
  <p:sldIdLst>
    <p:sldId xmlns:r="http://schemas.openxmlformats.org/officeDocument/2006/relationships" id="256" r:id="R9e3710dc4ecf4e57"/>
    <p:sldId xmlns:r="http://schemas.openxmlformats.org/officeDocument/2006/relationships" id="257" r:id="R4c86386250ff412d"/>
    <p:sldId xmlns:r="http://schemas.openxmlformats.org/officeDocument/2006/relationships" id="258" r:id="R28f1a16f29714028"/>
    <p:sldId xmlns:r="http://schemas.openxmlformats.org/officeDocument/2006/relationships" id="259" r:id="Rbcc32ec12c904949"/>
    <p:sldId xmlns:r="http://schemas.openxmlformats.org/officeDocument/2006/relationships" id="260" r:id="Rb1e8e0655bda41ef"/>
    <p:sldId xmlns:r="http://schemas.openxmlformats.org/officeDocument/2006/relationships" id="261" r:id="Rca7b08a683454484"/>
    <p:sldId xmlns:r="http://schemas.openxmlformats.org/officeDocument/2006/relationships" id="262" r:id="R6216052e620744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65a8f681164f4f" /><Relationship Type="http://schemas.openxmlformats.org/officeDocument/2006/relationships/slide" Target="/ppt/slides/slide1.xml" Id="R9e3710dc4ecf4e57" /><Relationship Type="http://schemas.openxmlformats.org/officeDocument/2006/relationships/slide" Target="/ppt/slides/slide2.xml" Id="R4c86386250ff412d" /><Relationship Type="http://schemas.openxmlformats.org/officeDocument/2006/relationships/slide" Target="/ppt/slides/slide3.xml" Id="R28f1a16f29714028" /><Relationship Type="http://schemas.openxmlformats.org/officeDocument/2006/relationships/slide" Target="/ppt/slides/slide4.xml" Id="Rbcc32ec12c904949" /><Relationship Type="http://schemas.openxmlformats.org/officeDocument/2006/relationships/slide" Target="/ppt/slides/slide5.xml" Id="Rb1e8e0655bda41ef" /><Relationship Type="http://schemas.openxmlformats.org/officeDocument/2006/relationships/slide" Target="/ppt/slides/slide6.xml" Id="Rca7b08a683454484" /><Relationship Type="http://schemas.openxmlformats.org/officeDocument/2006/relationships/slide" Target="/ppt/slides/slide7.xml" Id="R6216052e620744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23e12746394d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1568dad0948ee" /><Relationship Type="http://schemas.openxmlformats.org/officeDocument/2006/relationships/theme" Target="/ppt/slideMasters/theme/theme1.xml" Id="R489d5b06504649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1568dad0948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5c50adb6e45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1163da9d7a4fc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3fec623e344f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4af9422d144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b819cc569f44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adadc6e024a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8b4f2db22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SKOGMO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SKOGMO HOLDING AS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−32 305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1 338 565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WELGAARD REISTADBAKKEN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SKARPJORDET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Kvernhusvegen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2618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926 111 663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SKOGMO HOLDING AS</a:t>
            </a:r>
          </a:p>
        </p:txBody>
      </p:sp>
    </p:spTree>
  </p:cSld>
  <p:clrMapOvr>
    <a:masterClrMapping xmlns:a="http://schemas.openxmlformats.org/drawingml/2006/main"/>
  </p:clrMapOvr>
</p:sld>
</file>