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3b422e12954b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fa673c35504641"/>
  </p:sldMasterIdLst>
  <p:sldIdLst>
    <p:sldId xmlns:r="http://schemas.openxmlformats.org/officeDocument/2006/relationships" id="256" r:id="R29955d77b40e4be7"/>
    <p:sldId xmlns:r="http://schemas.openxmlformats.org/officeDocument/2006/relationships" id="257" r:id="Rd98e7017f9a14b04"/>
    <p:sldId xmlns:r="http://schemas.openxmlformats.org/officeDocument/2006/relationships" id="258" r:id="Rcb6f5876f4f04596"/>
    <p:sldId xmlns:r="http://schemas.openxmlformats.org/officeDocument/2006/relationships" id="259" r:id="Ra61f2490e6c54398"/>
    <p:sldId xmlns:r="http://schemas.openxmlformats.org/officeDocument/2006/relationships" id="260" r:id="R6c0df0056847421c"/>
    <p:sldId xmlns:r="http://schemas.openxmlformats.org/officeDocument/2006/relationships" id="261" r:id="R2c5cde574e1f4498"/>
    <p:sldId xmlns:r="http://schemas.openxmlformats.org/officeDocument/2006/relationships" id="262" r:id="R01a4b39d6c7c45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fa673c35504641" /><Relationship Type="http://schemas.openxmlformats.org/officeDocument/2006/relationships/slide" Target="/ppt/slides/slide1.xml" Id="R29955d77b40e4be7" /><Relationship Type="http://schemas.openxmlformats.org/officeDocument/2006/relationships/slide" Target="/ppt/slides/slide2.xml" Id="Rd98e7017f9a14b04" /><Relationship Type="http://schemas.openxmlformats.org/officeDocument/2006/relationships/slide" Target="/ppt/slides/slide3.xml" Id="Rcb6f5876f4f04596" /><Relationship Type="http://schemas.openxmlformats.org/officeDocument/2006/relationships/slide" Target="/ppt/slides/slide4.xml" Id="Ra61f2490e6c54398" /><Relationship Type="http://schemas.openxmlformats.org/officeDocument/2006/relationships/slide" Target="/ppt/slides/slide5.xml" Id="R6c0df0056847421c" /><Relationship Type="http://schemas.openxmlformats.org/officeDocument/2006/relationships/slide" Target="/ppt/slides/slide6.xml" Id="R2c5cde574e1f4498" /><Relationship Type="http://schemas.openxmlformats.org/officeDocument/2006/relationships/slide" Target="/ppt/slides/slide7.xml" Id="R01a4b39d6c7c45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679f3e740b45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9ddcd41e94e68" /><Relationship Type="http://schemas.openxmlformats.org/officeDocument/2006/relationships/theme" Target="/ppt/slideMasters/theme/theme1.xml" Id="Rac634f2893fb45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09ddcd41e94e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b850e48fb46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ebe137f8841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8bb89895343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dbb63591347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4e3f209fc4e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884134eb140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4a3f1e6694d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ORH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ORH INVESTERING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346 672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822 884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833 913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OVE REIN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926 088 041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