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c0c96c564348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ac0408ea5c4002"/>
  </p:sldMasterIdLst>
  <p:sldIdLst>
    <p:sldId xmlns:r="http://schemas.openxmlformats.org/officeDocument/2006/relationships" id="256" r:id="Rc401f5aa18ab4380"/>
    <p:sldId xmlns:r="http://schemas.openxmlformats.org/officeDocument/2006/relationships" id="257" r:id="R56564f06b0e84a89"/>
    <p:sldId xmlns:r="http://schemas.openxmlformats.org/officeDocument/2006/relationships" id="258" r:id="R478b028abdf646fc"/>
    <p:sldId xmlns:r="http://schemas.openxmlformats.org/officeDocument/2006/relationships" id="259" r:id="Rf5e3adf19613407e"/>
    <p:sldId xmlns:r="http://schemas.openxmlformats.org/officeDocument/2006/relationships" id="260" r:id="R3b9bdec15c6d49a5"/>
    <p:sldId xmlns:r="http://schemas.openxmlformats.org/officeDocument/2006/relationships" id="261" r:id="Rbe02617688a94ec9"/>
    <p:sldId xmlns:r="http://schemas.openxmlformats.org/officeDocument/2006/relationships" id="262" r:id="R942bd05048964d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ac0408ea5c4002" /><Relationship Type="http://schemas.openxmlformats.org/officeDocument/2006/relationships/slide" Target="/ppt/slides/slide1.xml" Id="Rc401f5aa18ab4380" /><Relationship Type="http://schemas.openxmlformats.org/officeDocument/2006/relationships/slide" Target="/ppt/slides/slide2.xml" Id="R56564f06b0e84a89" /><Relationship Type="http://schemas.openxmlformats.org/officeDocument/2006/relationships/slide" Target="/ppt/slides/slide3.xml" Id="R478b028abdf646fc" /><Relationship Type="http://schemas.openxmlformats.org/officeDocument/2006/relationships/slide" Target="/ppt/slides/slide4.xml" Id="Rf5e3adf19613407e" /><Relationship Type="http://schemas.openxmlformats.org/officeDocument/2006/relationships/slide" Target="/ppt/slides/slide5.xml" Id="R3b9bdec15c6d49a5" /><Relationship Type="http://schemas.openxmlformats.org/officeDocument/2006/relationships/slide" Target="/ppt/slides/slide6.xml" Id="Rbe02617688a94ec9" /><Relationship Type="http://schemas.openxmlformats.org/officeDocument/2006/relationships/slide" Target="/ppt/slides/slide7.xml" Id="R942bd05048964d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43846888624a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72e3adb224a6f" /><Relationship Type="http://schemas.openxmlformats.org/officeDocument/2006/relationships/theme" Target="/ppt/slideMasters/theme/theme1.xml" Id="R19e4ed7635d349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372e3adb224a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d7cff57f849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2e01503804d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83c5b141b4b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08b21733f47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965c77bc84b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700dbb7cf4f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5e2d17a6949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ETIEL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ETIEL HOLDING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808 695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808 695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BERNHARD LEITE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Jens B. Leite, Sundveien 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926 081 721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ETIEL HOLDING AS</a:t>
            </a:r>
          </a:p>
        </p:txBody>
      </p:sp>
    </p:spTree>
  </p:cSld>
  <p:clrMapOvr>
    <a:masterClrMapping xmlns:a="http://schemas.openxmlformats.org/drawingml/2006/main"/>
  </p:clrMapOvr>
</p:sld>
</file>