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c32727ec8a45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f9bbfa2fc44364"/>
  </p:sldMasterIdLst>
  <p:sldIdLst>
    <p:sldId xmlns:r="http://schemas.openxmlformats.org/officeDocument/2006/relationships" id="256" r:id="Rfca0729ee26f41f9"/>
    <p:sldId xmlns:r="http://schemas.openxmlformats.org/officeDocument/2006/relationships" id="257" r:id="R6090ce2eec694056"/>
    <p:sldId xmlns:r="http://schemas.openxmlformats.org/officeDocument/2006/relationships" id="258" r:id="R820a66d71ddb48e9"/>
    <p:sldId xmlns:r="http://schemas.openxmlformats.org/officeDocument/2006/relationships" id="259" r:id="R8c7782c26d58486d"/>
    <p:sldId xmlns:r="http://schemas.openxmlformats.org/officeDocument/2006/relationships" id="260" r:id="Rc5595afd71c74947"/>
    <p:sldId xmlns:r="http://schemas.openxmlformats.org/officeDocument/2006/relationships" id="261" r:id="R6956008da95340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f9bbfa2fc44364" /><Relationship Type="http://schemas.openxmlformats.org/officeDocument/2006/relationships/slide" Target="/ppt/slides/slide1.xml" Id="Rfca0729ee26f41f9" /><Relationship Type="http://schemas.openxmlformats.org/officeDocument/2006/relationships/slide" Target="/ppt/slides/slide2.xml" Id="R6090ce2eec694056" /><Relationship Type="http://schemas.openxmlformats.org/officeDocument/2006/relationships/slide" Target="/ppt/slides/slide3.xml" Id="R820a66d71ddb48e9" /><Relationship Type="http://schemas.openxmlformats.org/officeDocument/2006/relationships/slide" Target="/ppt/slides/slide4.xml" Id="R8c7782c26d58486d" /><Relationship Type="http://schemas.openxmlformats.org/officeDocument/2006/relationships/slide" Target="/ppt/slides/slide5.xml" Id="Rc5595afd71c74947" /><Relationship Type="http://schemas.openxmlformats.org/officeDocument/2006/relationships/slide" Target="/ppt/slides/slide6.xml" Id="R6956008da95340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042559adc46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a68f8146a4fe8" /><Relationship Type="http://schemas.openxmlformats.org/officeDocument/2006/relationships/theme" Target="/ppt/slideMasters/theme/theme1.xml" Id="R38d82b2b1b4c40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da68f8146a4f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6e2f6ad6c4f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cf0872e084a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fa15b28ef49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cb41e9b5046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7d7a368a149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32a335daf48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ACCOUNTING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ACCOUNTING AS</a:t>
            </a:r>
          </a:p>
        </p:txBody>
      </p:sp>
    </p:spTree>
  </p:cSld>
  <p:clrMapOvr>
    <a:masterClrMapping xmlns:a="http://schemas.openxmlformats.org/drawingml/2006/main"/>
  </p:clrMapOvr>
</p:sld>
</file>