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f6896fa7fd40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71717390d24414"/>
  </p:sldMasterIdLst>
  <p:sldIdLst>
    <p:sldId xmlns:r="http://schemas.openxmlformats.org/officeDocument/2006/relationships" id="256" r:id="R050f10323fdf4a99"/>
    <p:sldId xmlns:r="http://schemas.openxmlformats.org/officeDocument/2006/relationships" id="257" r:id="R5eff9c78a27349fa"/>
    <p:sldId xmlns:r="http://schemas.openxmlformats.org/officeDocument/2006/relationships" id="258" r:id="R6d532f59e9204805"/>
    <p:sldId xmlns:r="http://schemas.openxmlformats.org/officeDocument/2006/relationships" id="259" r:id="R58f800aefcc34650"/>
    <p:sldId xmlns:r="http://schemas.openxmlformats.org/officeDocument/2006/relationships" id="260" r:id="Ra039c1d12caa4151"/>
    <p:sldId xmlns:r="http://schemas.openxmlformats.org/officeDocument/2006/relationships" id="261" r:id="Re2f5d5336549429d"/>
    <p:sldId xmlns:r="http://schemas.openxmlformats.org/officeDocument/2006/relationships" id="262" r:id="R3897d6a18c2e4d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1717390d24414" /><Relationship Type="http://schemas.openxmlformats.org/officeDocument/2006/relationships/slide" Target="/ppt/slides/slide1.xml" Id="R050f10323fdf4a99" /><Relationship Type="http://schemas.openxmlformats.org/officeDocument/2006/relationships/slide" Target="/ppt/slides/slide2.xml" Id="R5eff9c78a27349fa" /><Relationship Type="http://schemas.openxmlformats.org/officeDocument/2006/relationships/slide" Target="/ppt/slides/slide3.xml" Id="R6d532f59e9204805" /><Relationship Type="http://schemas.openxmlformats.org/officeDocument/2006/relationships/slide" Target="/ppt/slides/slide4.xml" Id="R58f800aefcc34650" /><Relationship Type="http://schemas.openxmlformats.org/officeDocument/2006/relationships/slide" Target="/ppt/slides/slide5.xml" Id="Ra039c1d12caa4151" /><Relationship Type="http://schemas.openxmlformats.org/officeDocument/2006/relationships/slide" Target="/ppt/slides/slide6.xml" Id="Re2f5d5336549429d" /><Relationship Type="http://schemas.openxmlformats.org/officeDocument/2006/relationships/slide" Target="/ppt/slides/slide7.xml" Id="R3897d6a18c2e4d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2c77f718643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b0f42a6ce478f" /><Relationship Type="http://schemas.openxmlformats.org/officeDocument/2006/relationships/theme" Target="/ppt/slideMasters/theme/theme1.xml" Id="Rc71a8feb692243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7b0f42a6ce47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7ee1a13844f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f08ce4b6241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510c367c646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3aad6d84043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243d0903248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685609ecb45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f8b4c78054f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