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58a0f143a4e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9554bac814b83"/>
  </p:sldMasterIdLst>
  <p:sldIdLst>
    <p:sldId xmlns:r="http://schemas.openxmlformats.org/officeDocument/2006/relationships" id="256" r:id="Rd31cfcdeb43245e5"/>
    <p:sldId xmlns:r="http://schemas.openxmlformats.org/officeDocument/2006/relationships" id="257" r:id="R24a76343b21748d9"/>
    <p:sldId xmlns:r="http://schemas.openxmlformats.org/officeDocument/2006/relationships" id="258" r:id="Rb30acb9486be484a"/>
    <p:sldId xmlns:r="http://schemas.openxmlformats.org/officeDocument/2006/relationships" id="259" r:id="R4d9913c13ba64668"/>
    <p:sldId xmlns:r="http://schemas.openxmlformats.org/officeDocument/2006/relationships" id="260" r:id="R6ca0031858c74867"/>
    <p:sldId xmlns:r="http://schemas.openxmlformats.org/officeDocument/2006/relationships" id="261" r:id="R0dbfd6cd14b240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9554bac814b83" /><Relationship Type="http://schemas.openxmlformats.org/officeDocument/2006/relationships/slide" Target="/ppt/slides/slide1.xml" Id="Rd31cfcdeb43245e5" /><Relationship Type="http://schemas.openxmlformats.org/officeDocument/2006/relationships/slide" Target="/ppt/slides/slide2.xml" Id="R24a76343b21748d9" /><Relationship Type="http://schemas.openxmlformats.org/officeDocument/2006/relationships/slide" Target="/ppt/slides/slide3.xml" Id="Rb30acb9486be484a" /><Relationship Type="http://schemas.openxmlformats.org/officeDocument/2006/relationships/slide" Target="/ppt/slides/slide4.xml" Id="R4d9913c13ba64668" /><Relationship Type="http://schemas.openxmlformats.org/officeDocument/2006/relationships/slide" Target="/ppt/slides/slide5.xml" Id="R6ca0031858c74867" /><Relationship Type="http://schemas.openxmlformats.org/officeDocument/2006/relationships/slide" Target="/ppt/slides/slide6.xml" Id="R0dbfd6cd14b240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c7fecb3eee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2cac7339349ae" /><Relationship Type="http://schemas.openxmlformats.org/officeDocument/2006/relationships/theme" Target="/ppt/slideMasters/theme/theme1.xml" Id="Rb18a660bb8b94f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2cac7339349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d5022051c49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d55213fbb4f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40d7224fc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7f1ad7ab14b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0fdcb9a03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69f2afe14a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