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18bc71ce56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ede63b36842be"/>
  </p:sldMasterIdLst>
  <p:sldIdLst>
    <p:sldId xmlns:r="http://schemas.openxmlformats.org/officeDocument/2006/relationships" id="256" r:id="R4d595a9a127b4cd4"/>
    <p:sldId xmlns:r="http://schemas.openxmlformats.org/officeDocument/2006/relationships" id="257" r:id="Rde4fa9ba58a145f9"/>
    <p:sldId xmlns:r="http://schemas.openxmlformats.org/officeDocument/2006/relationships" id="258" r:id="Rde935e253dd34cb5"/>
    <p:sldId xmlns:r="http://schemas.openxmlformats.org/officeDocument/2006/relationships" id="259" r:id="R0f0259c06cf24ee4"/>
    <p:sldId xmlns:r="http://schemas.openxmlformats.org/officeDocument/2006/relationships" id="260" r:id="Ra0a82b3bcc4c4acd"/>
    <p:sldId xmlns:r="http://schemas.openxmlformats.org/officeDocument/2006/relationships" id="261" r:id="Re0194a21c4b541ae"/>
    <p:sldId xmlns:r="http://schemas.openxmlformats.org/officeDocument/2006/relationships" id="262" r:id="R94caf7d69b0f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ede63b36842be" /><Relationship Type="http://schemas.openxmlformats.org/officeDocument/2006/relationships/slide" Target="/ppt/slides/slide1.xml" Id="R4d595a9a127b4cd4" /><Relationship Type="http://schemas.openxmlformats.org/officeDocument/2006/relationships/slide" Target="/ppt/slides/slide2.xml" Id="Rde4fa9ba58a145f9" /><Relationship Type="http://schemas.openxmlformats.org/officeDocument/2006/relationships/slide" Target="/ppt/slides/slide3.xml" Id="Rde935e253dd34cb5" /><Relationship Type="http://schemas.openxmlformats.org/officeDocument/2006/relationships/slide" Target="/ppt/slides/slide4.xml" Id="R0f0259c06cf24ee4" /><Relationship Type="http://schemas.openxmlformats.org/officeDocument/2006/relationships/slide" Target="/ppt/slides/slide5.xml" Id="Ra0a82b3bcc4c4acd" /><Relationship Type="http://schemas.openxmlformats.org/officeDocument/2006/relationships/slide" Target="/ppt/slides/slide6.xml" Id="Re0194a21c4b541ae" /><Relationship Type="http://schemas.openxmlformats.org/officeDocument/2006/relationships/slide" Target="/ppt/slides/slide7.xml" Id="R94caf7d69b0f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90b762646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7c1258a494195" /><Relationship Type="http://schemas.openxmlformats.org/officeDocument/2006/relationships/theme" Target="/ppt/slideMasters/theme/theme1.xml" Id="R2669022d19fd48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7c1258a49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83c27497b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4019c5b14e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19ce9cd42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ed3be2de4f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9233ba43c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116d6935b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f84e80e6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