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5e142bbcd548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8e27c41231498a"/>
  </p:sldMasterIdLst>
  <p:sldIdLst>
    <p:sldId xmlns:r="http://schemas.openxmlformats.org/officeDocument/2006/relationships" id="256" r:id="R1915d055a5b34e0a"/>
    <p:sldId xmlns:r="http://schemas.openxmlformats.org/officeDocument/2006/relationships" id="257" r:id="R3069f9e49fe94db9"/>
    <p:sldId xmlns:r="http://schemas.openxmlformats.org/officeDocument/2006/relationships" id="258" r:id="R87218aa593e54934"/>
    <p:sldId xmlns:r="http://schemas.openxmlformats.org/officeDocument/2006/relationships" id="259" r:id="Ref5aa841248b49c1"/>
    <p:sldId xmlns:r="http://schemas.openxmlformats.org/officeDocument/2006/relationships" id="260" r:id="R2f10a89d3d6d4edb"/>
    <p:sldId xmlns:r="http://schemas.openxmlformats.org/officeDocument/2006/relationships" id="261" r:id="R79a9f14c55e846b4"/>
    <p:sldId xmlns:r="http://schemas.openxmlformats.org/officeDocument/2006/relationships" id="262" r:id="Rdd58645a0e9748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8e27c41231498a" /><Relationship Type="http://schemas.openxmlformats.org/officeDocument/2006/relationships/slide" Target="/ppt/slides/slide1.xml" Id="R1915d055a5b34e0a" /><Relationship Type="http://schemas.openxmlformats.org/officeDocument/2006/relationships/slide" Target="/ppt/slides/slide2.xml" Id="R3069f9e49fe94db9" /><Relationship Type="http://schemas.openxmlformats.org/officeDocument/2006/relationships/slide" Target="/ppt/slides/slide3.xml" Id="R87218aa593e54934" /><Relationship Type="http://schemas.openxmlformats.org/officeDocument/2006/relationships/slide" Target="/ppt/slides/slide4.xml" Id="Ref5aa841248b49c1" /><Relationship Type="http://schemas.openxmlformats.org/officeDocument/2006/relationships/slide" Target="/ppt/slides/slide5.xml" Id="R2f10a89d3d6d4edb" /><Relationship Type="http://schemas.openxmlformats.org/officeDocument/2006/relationships/slide" Target="/ppt/slides/slide6.xml" Id="R79a9f14c55e846b4" /><Relationship Type="http://schemas.openxmlformats.org/officeDocument/2006/relationships/slide" Target="/ppt/slides/slide7.xml" Id="Rdd58645a0e9748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4e1dabc8204a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5ba3b8b474ae9" /><Relationship Type="http://schemas.openxmlformats.org/officeDocument/2006/relationships/theme" Target="/ppt/slideMasters/theme/theme1.xml" Id="R168b45026c6241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f5ba3b8b474a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eb43d2c1841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310dd21504f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040563a4845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f1a485b2242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4d8442fb148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14565d25a44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c4f5a2e3245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MOOSE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MOOSE HOLDING AS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207 962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325 389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830 055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THUNES ELG RAGNAR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Rognsveien 144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3961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925 976 113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