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d9fb44cd12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a539d1e3347bc"/>
  </p:sldMasterIdLst>
  <p:sldIdLst>
    <p:sldId xmlns:r="http://schemas.openxmlformats.org/officeDocument/2006/relationships" id="256" r:id="R107b0248821a4b7c"/>
    <p:sldId xmlns:r="http://schemas.openxmlformats.org/officeDocument/2006/relationships" id="257" r:id="Rd4ec9d79c7524324"/>
    <p:sldId xmlns:r="http://schemas.openxmlformats.org/officeDocument/2006/relationships" id="258" r:id="R30b23fc3311e4885"/>
    <p:sldId xmlns:r="http://schemas.openxmlformats.org/officeDocument/2006/relationships" id="259" r:id="Rf09009fecc02416b"/>
    <p:sldId xmlns:r="http://schemas.openxmlformats.org/officeDocument/2006/relationships" id="260" r:id="R0b7f90bc478b45bc"/>
    <p:sldId xmlns:r="http://schemas.openxmlformats.org/officeDocument/2006/relationships" id="261" r:id="R289f28c5bc824a74"/>
    <p:sldId xmlns:r="http://schemas.openxmlformats.org/officeDocument/2006/relationships" id="262" r:id="Raa01adfa1fcd4b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a539d1e3347bc" /><Relationship Type="http://schemas.openxmlformats.org/officeDocument/2006/relationships/slide" Target="/ppt/slides/slide1.xml" Id="R107b0248821a4b7c" /><Relationship Type="http://schemas.openxmlformats.org/officeDocument/2006/relationships/slide" Target="/ppt/slides/slide2.xml" Id="Rd4ec9d79c7524324" /><Relationship Type="http://schemas.openxmlformats.org/officeDocument/2006/relationships/slide" Target="/ppt/slides/slide3.xml" Id="R30b23fc3311e4885" /><Relationship Type="http://schemas.openxmlformats.org/officeDocument/2006/relationships/slide" Target="/ppt/slides/slide4.xml" Id="Rf09009fecc02416b" /><Relationship Type="http://schemas.openxmlformats.org/officeDocument/2006/relationships/slide" Target="/ppt/slides/slide5.xml" Id="R0b7f90bc478b45bc" /><Relationship Type="http://schemas.openxmlformats.org/officeDocument/2006/relationships/slide" Target="/ppt/slides/slide6.xml" Id="R289f28c5bc824a74" /><Relationship Type="http://schemas.openxmlformats.org/officeDocument/2006/relationships/slide" Target="/ppt/slides/slide7.xml" Id="Raa01adfa1fcd4b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bf4b085ba4c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4bc7665a842a6" /><Relationship Type="http://schemas.openxmlformats.org/officeDocument/2006/relationships/theme" Target="/ppt/slideMasters/theme/theme1.xml" Id="Rda73a4d2d8ad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4bc7665a8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6f2d49a0e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f66908bd44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d9bdce455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43725ed17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3c25a9d2e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ecd9f710740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d398fe110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