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0bbd58e3b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b8b3794924ecd"/>
  </p:sldMasterIdLst>
  <p:sldIdLst>
    <p:sldId xmlns:r="http://schemas.openxmlformats.org/officeDocument/2006/relationships" id="256" r:id="Rf9613cf67ce74a66"/>
    <p:sldId xmlns:r="http://schemas.openxmlformats.org/officeDocument/2006/relationships" id="257" r:id="R7875f5e3b15744dc"/>
    <p:sldId xmlns:r="http://schemas.openxmlformats.org/officeDocument/2006/relationships" id="258" r:id="Rc0bb473e3dc44c45"/>
    <p:sldId xmlns:r="http://schemas.openxmlformats.org/officeDocument/2006/relationships" id="259" r:id="Rc404799fdc314dd5"/>
    <p:sldId xmlns:r="http://schemas.openxmlformats.org/officeDocument/2006/relationships" id="260" r:id="R420e1c545adf4d52"/>
    <p:sldId xmlns:r="http://schemas.openxmlformats.org/officeDocument/2006/relationships" id="261" r:id="R8e9717569e9b4373"/>
    <p:sldId xmlns:r="http://schemas.openxmlformats.org/officeDocument/2006/relationships" id="262" r:id="R078f3a512b77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b8b3794924ecd" /><Relationship Type="http://schemas.openxmlformats.org/officeDocument/2006/relationships/slide" Target="/ppt/slides/slide1.xml" Id="Rf9613cf67ce74a66" /><Relationship Type="http://schemas.openxmlformats.org/officeDocument/2006/relationships/slide" Target="/ppt/slides/slide2.xml" Id="R7875f5e3b15744dc" /><Relationship Type="http://schemas.openxmlformats.org/officeDocument/2006/relationships/slide" Target="/ppt/slides/slide3.xml" Id="Rc0bb473e3dc44c45" /><Relationship Type="http://schemas.openxmlformats.org/officeDocument/2006/relationships/slide" Target="/ppt/slides/slide4.xml" Id="Rc404799fdc314dd5" /><Relationship Type="http://schemas.openxmlformats.org/officeDocument/2006/relationships/slide" Target="/ppt/slides/slide5.xml" Id="R420e1c545adf4d52" /><Relationship Type="http://schemas.openxmlformats.org/officeDocument/2006/relationships/slide" Target="/ppt/slides/slide6.xml" Id="R8e9717569e9b4373" /><Relationship Type="http://schemas.openxmlformats.org/officeDocument/2006/relationships/slide" Target="/ppt/slides/slide7.xml" Id="R078f3a512b77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cefa0f498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11c7b7d5d4fe1" /><Relationship Type="http://schemas.openxmlformats.org/officeDocument/2006/relationships/theme" Target="/ppt/slideMasters/theme/theme1.xml" Id="R4481b2a7574a48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811c7b7d5d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2eb3a2e2f47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2974e1b384f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34991c2b1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e4b55f3f4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8028ef0c842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c4089004c4b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142521b77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