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66a4095d34d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2d23bf64204e23"/>
  </p:sldMasterIdLst>
  <p:sldIdLst>
    <p:sldId xmlns:r="http://schemas.openxmlformats.org/officeDocument/2006/relationships" id="256" r:id="Rc32e54638f644854"/>
    <p:sldId xmlns:r="http://schemas.openxmlformats.org/officeDocument/2006/relationships" id="257" r:id="R13ea204a7f0b4d74"/>
    <p:sldId xmlns:r="http://schemas.openxmlformats.org/officeDocument/2006/relationships" id="258" r:id="Rcdf168f5ba064ef8"/>
    <p:sldId xmlns:r="http://schemas.openxmlformats.org/officeDocument/2006/relationships" id="259" r:id="R61c360ac443940a8"/>
    <p:sldId xmlns:r="http://schemas.openxmlformats.org/officeDocument/2006/relationships" id="260" r:id="R6f49a520c6614568"/>
    <p:sldId xmlns:r="http://schemas.openxmlformats.org/officeDocument/2006/relationships" id="261" r:id="R66d734f3b2d6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d23bf64204e23" /><Relationship Type="http://schemas.openxmlformats.org/officeDocument/2006/relationships/slide" Target="/ppt/slides/slide1.xml" Id="Rc32e54638f644854" /><Relationship Type="http://schemas.openxmlformats.org/officeDocument/2006/relationships/slide" Target="/ppt/slides/slide2.xml" Id="R13ea204a7f0b4d74" /><Relationship Type="http://schemas.openxmlformats.org/officeDocument/2006/relationships/slide" Target="/ppt/slides/slide3.xml" Id="Rcdf168f5ba064ef8" /><Relationship Type="http://schemas.openxmlformats.org/officeDocument/2006/relationships/slide" Target="/ppt/slides/slide4.xml" Id="R61c360ac443940a8" /><Relationship Type="http://schemas.openxmlformats.org/officeDocument/2006/relationships/slide" Target="/ppt/slides/slide5.xml" Id="R6f49a520c6614568" /><Relationship Type="http://schemas.openxmlformats.org/officeDocument/2006/relationships/slide" Target="/ppt/slides/slide6.xml" Id="R66d734f3b2d6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4b7e43e1449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487722b7a4e76" /><Relationship Type="http://schemas.openxmlformats.org/officeDocument/2006/relationships/theme" Target="/ppt/slideMasters/theme/theme1.xml" Id="R8d98be4ba3e24f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7487722b7a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68f954fee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4f835aa8540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debf1c17841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6fd981b13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bfffcbf304b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bf686fcab45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