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bac1fcbb264b5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3fbde7c4b04ff8"/>
  </p:sldMasterIdLst>
  <p:sldIdLst>
    <p:sldId xmlns:r="http://schemas.openxmlformats.org/officeDocument/2006/relationships" id="256" r:id="R5b348ce1d19748cd"/>
    <p:sldId xmlns:r="http://schemas.openxmlformats.org/officeDocument/2006/relationships" id="257" r:id="Rd20ca17446c64886"/>
    <p:sldId xmlns:r="http://schemas.openxmlformats.org/officeDocument/2006/relationships" id="258" r:id="R85368622f2a04b67"/>
    <p:sldId xmlns:r="http://schemas.openxmlformats.org/officeDocument/2006/relationships" id="259" r:id="Red5635ba90f84663"/>
    <p:sldId xmlns:r="http://schemas.openxmlformats.org/officeDocument/2006/relationships" id="260" r:id="R787ca0631ab64eac"/>
    <p:sldId xmlns:r="http://schemas.openxmlformats.org/officeDocument/2006/relationships" id="261" r:id="Rc24d470f7eda4e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3fbde7c4b04ff8" /><Relationship Type="http://schemas.openxmlformats.org/officeDocument/2006/relationships/slide" Target="/ppt/slides/slide1.xml" Id="R5b348ce1d19748cd" /><Relationship Type="http://schemas.openxmlformats.org/officeDocument/2006/relationships/slide" Target="/ppt/slides/slide2.xml" Id="Rd20ca17446c64886" /><Relationship Type="http://schemas.openxmlformats.org/officeDocument/2006/relationships/slide" Target="/ppt/slides/slide3.xml" Id="R85368622f2a04b67" /><Relationship Type="http://schemas.openxmlformats.org/officeDocument/2006/relationships/slide" Target="/ppt/slides/slide4.xml" Id="Red5635ba90f84663" /><Relationship Type="http://schemas.openxmlformats.org/officeDocument/2006/relationships/slide" Target="/ppt/slides/slide5.xml" Id="R787ca0631ab64eac" /><Relationship Type="http://schemas.openxmlformats.org/officeDocument/2006/relationships/slide" Target="/ppt/slides/slide6.xml" Id="Rc24d470f7eda4e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f480cf1dff4d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951d36c7aa49b5" /><Relationship Type="http://schemas.openxmlformats.org/officeDocument/2006/relationships/theme" Target="/ppt/slideMasters/theme/theme1.xml" Id="Rcf04da94d7a843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951d36c7aa49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207fa801344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c9af5047e47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0181789e64a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99a584633c4d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4ca29e92e4b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d0501b363b49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TIPPING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TIPPING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TIPPING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TIPPING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TIPPING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TIPPING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54 468 000 000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7 621 000 000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8 038 000 000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485 000 000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9 330 000 000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TIPPING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Måsåbekkvegen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2315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51 40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e-post@norsk-tipping.no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www.norsk-tipping.no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925 836 613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TIPPING AS</a:t>
            </a:r>
          </a:p>
        </p:txBody>
      </p:sp>
    </p:spTree>
  </p:cSld>
  <p:clrMapOvr>
    <a:masterClrMapping xmlns:a="http://schemas.openxmlformats.org/drawingml/2006/main"/>
  </p:clrMapOvr>
</p:sld>
</file>