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cf6d9b32b4e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639d808534095"/>
  </p:sldMasterIdLst>
  <p:sldIdLst>
    <p:sldId xmlns:r="http://schemas.openxmlformats.org/officeDocument/2006/relationships" id="256" r:id="R085d5d25b48d442f"/>
    <p:sldId xmlns:r="http://schemas.openxmlformats.org/officeDocument/2006/relationships" id="257" r:id="R7915fcdce1de4979"/>
    <p:sldId xmlns:r="http://schemas.openxmlformats.org/officeDocument/2006/relationships" id="258" r:id="Re0354455b7a447b4"/>
    <p:sldId xmlns:r="http://schemas.openxmlformats.org/officeDocument/2006/relationships" id="259" r:id="R5540d695cb7341b8"/>
    <p:sldId xmlns:r="http://schemas.openxmlformats.org/officeDocument/2006/relationships" id="260" r:id="Rfb820f21386e4dd6"/>
    <p:sldId xmlns:r="http://schemas.openxmlformats.org/officeDocument/2006/relationships" id="261" r:id="R005589dfd7ae4449"/>
    <p:sldId xmlns:r="http://schemas.openxmlformats.org/officeDocument/2006/relationships" id="262" r:id="Ra78906161d0c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639d808534095" /><Relationship Type="http://schemas.openxmlformats.org/officeDocument/2006/relationships/slide" Target="/ppt/slides/slide1.xml" Id="R085d5d25b48d442f" /><Relationship Type="http://schemas.openxmlformats.org/officeDocument/2006/relationships/slide" Target="/ppt/slides/slide2.xml" Id="R7915fcdce1de4979" /><Relationship Type="http://schemas.openxmlformats.org/officeDocument/2006/relationships/slide" Target="/ppt/slides/slide3.xml" Id="Re0354455b7a447b4" /><Relationship Type="http://schemas.openxmlformats.org/officeDocument/2006/relationships/slide" Target="/ppt/slides/slide4.xml" Id="R5540d695cb7341b8" /><Relationship Type="http://schemas.openxmlformats.org/officeDocument/2006/relationships/slide" Target="/ppt/slides/slide5.xml" Id="Rfb820f21386e4dd6" /><Relationship Type="http://schemas.openxmlformats.org/officeDocument/2006/relationships/slide" Target="/ppt/slides/slide6.xml" Id="R005589dfd7ae4449" /><Relationship Type="http://schemas.openxmlformats.org/officeDocument/2006/relationships/slide" Target="/ppt/slides/slide7.xml" Id="Ra78906161d0c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f69854630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6fd274d33415c" /><Relationship Type="http://schemas.openxmlformats.org/officeDocument/2006/relationships/theme" Target="/ppt/slideMasters/theme/theme1.xml" Id="R8b571caf994446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f6fd274d33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43cc65ebc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3d79ba4ed41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ee541c5f342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d73de0d7a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3ed0938bd48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f8c1cbf67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6545d075d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FYRSTEN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FYRSTEN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454 153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BERGLAND MARTIN MØEN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Rådyrveien 28D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925 832 014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