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adfc427884a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bab1311fcf4153"/>
  </p:sldMasterIdLst>
  <p:sldIdLst>
    <p:sldId xmlns:r="http://schemas.openxmlformats.org/officeDocument/2006/relationships" id="256" r:id="Rfc12a723d29e4014"/>
    <p:sldId xmlns:r="http://schemas.openxmlformats.org/officeDocument/2006/relationships" id="257" r:id="R2fda7e1c7f054af1"/>
    <p:sldId xmlns:r="http://schemas.openxmlformats.org/officeDocument/2006/relationships" id="258" r:id="R7ba8cf5ef9eb4c21"/>
    <p:sldId xmlns:r="http://schemas.openxmlformats.org/officeDocument/2006/relationships" id="259" r:id="R6c64d65ba89a4e59"/>
    <p:sldId xmlns:r="http://schemas.openxmlformats.org/officeDocument/2006/relationships" id="260" r:id="Re86820a4dccd47fe"/>
    <p:sldId xmlns:r="http://schemas.openxmlformats.org/officeDocument/2006/relationships" id="261" r:id="R7ea232d1a6ec4508"/>
    <p:sldId xmlns:r="http://schemas.openxmlformats.org/officeDocument/2006/relationships" id="262" r:id="Rd1ed187385d545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ab1311fcf4153" /><Relationship Type="http://schemas.openxmlformats.org/officeDocument/2006/relationships/slide" Target="/ppt/slides/slide1.xml" Id="Rfc12a723d29e4014" /><Relationship Type="http://schemas.openxmlformats.org/officeDocument/2006/relationships/slide" Target="/ppt/slides/slide2.xml" Id="R2fda7e1c7f054af1" /><Relationship Type="http://schemas.openxmlformats.org/officeDocument/2006/relationships/slide" Target="/ppt/slides/slide3.xml" Id="R7ba8cf5ef9eb4c21" /><Relationship Type="http://schemas.openxmlformats.org/officeDocument/2006/relationships/slide" Target="/ppt/slides/slide4.xml" Id="R6c64d65ba89a4e59" /><Relationship Type="http://schemas.openxmlformats.org/officeDocument/2006/relationships/slide" Target="/ppt/slides/slide5.xml" Id="Re86820a4dccd47fe" /><Relationship Type="http://schemas.openxmlformats.org/officeDocument/2006/relationships/slide" Target="/ppt/slides/slide6.xml" Id="R7ea232d1a6ec4508" /><Relationship Type="http://schemas.openxmlformats.org/officeDocument/2006/relationships/slide" Target="/ppt/slides/slide7.xml" Id="Rd1ed187385d545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5ed3f577f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8037820bb4ca0" /><Relationship Type="http://schemas.openxmlformats.org/officeDocument/2006/relationships/theme" Target="/ppt/slideMasters/theme/theme1.xml" Id="R9840ff47b6a1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8037820bb4c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319969977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ae1a349a145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03226781448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a8ebaf887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059dc3eae49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b2e3782ee4b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f04a30f1f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