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64042b118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3d3cbd0cdb4953"/>
  </p:sldMasterIdLst>
  <p:sldIdLst>
    <p:sldId xmlns:r="http://schemas.openxmlformats.org/officeDocument/2006/relationships" id="256" r:id="Rd96e5cc674a1443e"/>
    <p:sldId xmlns:r="http://schemas.openxmlformats.org/officeDocument/2006/relationships" id="257" r:id="R42a92225d7c143f8"/>
    <p:sldId xmlns:r="http://schemas.openxmlformats.org/officeDocument/2006/relationships" id="258" r:id="R30bdb017e17047f6"/>
    <p:sldId xmlns:r="http://schemas.openxmlformats.org/officeDocument/2006/relationships" id="259" r:id="Rc542ac716cb543c2"/>
    <p:sldId xmlns:r="http://schemas.openxmlformats.org/officeDocument/2006/relationships" id="260" r:id="R743a38489a6243f4"/>
    <p:sldId xmlns:r="http://schemas.openxmlformats.org/officeDocument/2006/relationships" id="261" r:id="Rd9755b09dffb4827"/>
    <p:sldId xmlns:r="http://schemas.openxmlformats.org/officeDocument/2006/relationships" id="262" r:id="R1b76dc7a1c6e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d3cbd0cdb4953" /><Relationship Type="http://schemas.openxmlformats.org/officeDocument/2006/relationships/slide" Target="/ppt/slides/slide1.xml" Id="Rd96e5cc674a1443e" /><Relationship Type="http://schemas.openxmlformats.org/officeDocument/2006/relationships/slide" Target="/ppt/slides/slide2.xml" Id="R42a92225d7c143f8" /><Relationship Type="http://schemas.openxmlformats.org/officeDocument/2006/relationships/slide" Target="/ppt/slides/slide3.xml" Id="R30bdb017e17047f6" /><Relationship Type="http://schemas.openxmlformats.org/officeDocument/2006/relationships/slide" Target="/ppt/slides/slide4.xml" Id="Rc542ac716cb543c2" /><Relationship Type="http://schemas.openxmlformats.org/officeDocument/2006/relationships/slide" Target="/ppt/slides/slide5.xml" Id="R743a38489a6243f4" /><Relationship Type="http://schemas.openxmlformats.org/officeDocument/2006/relationships/slide" Target="/ppt/slides/slide6.xml" Id="Rd9755b09dffb4827" /><Relationship Type="http://schemas.openxmlformats.org/officeDocument/2006/relationships/slide" Target="/ppt/slides/slide7.xml" Id="R1b76dc7a1c6e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2534f859143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a11cd54664729" /><Relationship Type="http://schemas.openxmlformats.org/officeDocument/2006/relationships/theme" Target="/ppt/slideMasters/theme/theme1.xml" Id="Re78b1626561b47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ca11cd546647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76886d9504b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e448a16f64e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b306fd8e14d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ffc1f38b64f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efc6609694b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e4547ae8044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81480a4c6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KD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5 781 466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38 565 237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38 965 999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LARS-MARTIN KROHN-DALE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ACEL INVEST AS, Ystenesgata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KD INVEST AS</a:t>
            </a:r>
          </a:p>
        </p:txBody>
      </p:sp>
    </p:spTree>
  </p:cSld>
  <p:clrMapOvr>
    <a:masterClrMapping xmlns:a="http://schemas.openxmlformats.org/drawingml/2006/main"/>
  </p:clrMapOvr>
</p:sld>
</file>