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68aff0ed68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683b80532f41d4"/>
  </p:sldMasterIdLst>
  <p:sldIdLst>
    <p:sldId xmlns:r="http://schemas.openxmlformats.org/officeDocument/2006/relationships" id="256" r:id="R9062f843d93c4415"/>
    <p:sldId xmlns:r="http://schemas.openxmlformats.org/officeDocument/2006/relationships" id="257" r:id="Rb249b95037e34416"/>
    <p:sldId xmlns:r="http://schemas.openxmlformats.org/officeDocument/2006/relationships" id="258" r:id="R08296f20dda946d1"/>
    <p:sldId xmlns:r="http://schemas.openxmlformats.org/officeDocument/2006/relationships" id="259" r:id="Rbe78db0169684f01"/>
    <p:sldId xmlns:r="http://schemas.openxmlformats.org/officeDocument/2006/relationships" id="260" r:id="Ra0385485423d4d62"/>
    <p:sldId xmlns:r="http://schemas.openxmlformats.org/officeDocument/2006/relationships" id="261" r:id="Raf6b844d2ff0493e"/>
    <p:sldId xmlns:r="http://schemas.openxmlformats.org/officeDocument/2006/relationships" id="262" r:id="R6fcef7051d274a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83b80532f41d4" /><Relationship Type="http://schemas.openxmlformats.org/officeDocument/2006/relationships/slide" Target="/ppt/slides/slide1.xml" Id="R9062f843d93c4415" /><Relationship Type="http://schemas.openxmlformats.org/officeDocument/2006/relationships/slide" Target="/ppt/slides/slide2.xml" Id="Rb249b95037e34416" /><Relationship Type="http://schemas.openxmlformats.org/officeDocument/2006/relationships/slide" Target="/ppt/slides/slide3.xml" Id="R08296f20dda946d1" /><Relationship Type="http://schemas.openxmlformats.org/officeDocument/2006/relationships/slide" Target="/ppt/slides/slide4.xml" Id="Rbe78db0169684f01" /><Relationship Type="http://schemas.openxmlformats.org/officeDocument/2006/relationships/slide" Target="/ppt/slides/slide5.xml" Id="Ra0385485423d4d62" /><Relationship Type="http://schemas.openxmlformats.org/officeDocument/2006/relationships/slide" Target="/ppt/slides/slide6.xml" Id="Raf6b844d2ff0493e" /><Relationship Type="http://schemas.openxmlformats.org/officeDocument/2006/relationships/slide" Target="/ppt/slides/slide7.xml" Id="R6fcef7051d274a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a3c2e2d7142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16c02549b42c6" /><Relationship Type="http://schemas.openxmlformats.org/officeDocument/2006/relationships/theme" Target="/ppt/slideMasters/theme/theme1.xml" Id="R0c7421ad26f6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016c02549b42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f1e3fc2ef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3848ad5064a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bac840fa0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236209cce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a6126f3764f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f1b30b28848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062ddaf4a42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HJARTNES HOLDING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468 799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10 349 327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11 010 566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HJARTNES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Tveitevegen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925 809 462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