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04ee7f462c4a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5d7290c6bb4b17"/>
  </p:sldMasterIdLst>
  <p:sldIdLst>
    <p:sldId xmlns:r="http://schemas.openxmlformats.org/officeDocument/2006/relationships" id="256" r:id="Ra19a74e3067845a6"/>
    <p:sldId xmlns:r="http://schemas.openxmlformats.org/officeDocument/2006/relationships" id="257" r:id="R769394f5a5934536"/>
    <p:sldId xmlns:r="http://schemas.openxmlformats.org/officeDocument/2006/relationships" id="258" r:id="Rcf83205d0e3c4d71"/>
    <p:sldId xmlns:r="http://schemas.openxmlformats.org/officeDocument/2006/relationships" id="259" r:id="Rf143ec2744954347"/>
    <p:sldId xmlns:r="http://schemas.openxmlformats.org/officeDocument/2006/relationships" id="260" r:id="Rb119b1d09310436d"/>
    <p:sldId xmlns:r="http://schemas.openxmlformats.org/officeDocument/2006/relationships" id="261" r:id="R46bc1164408c4116"/>
    <p:sldId xmlns:r="http://schemas.openxmlformats.org/officeDocument/2006/relationships" id="262" r:id="Rb454991df22e41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d7290c6bb4b17" /><Relationship Type="http://schemas.openxmlformats.org/officeDocument/2006/relationships/slide" Target="/ppt/slides/slide1.xml" Id="Ra19a74e3067845a6" /><Relationship Type="http://schemas.openxmlformats.org/officeDocument/2006/relationships/slide" Target="/ppt/slides/slide2.xml" Id="R769394f5a5934536" /><Relationship Type="http://schemas.openxmlformats.org/officeDocument/2006/relationships/slide" Target="/ppt/slides/slide3.xml" Id="Rcf83205d0e3c4d71" /><Relationship Type="http://schemas.openxmlformats.org/officeDocument/2006/relationships/slide" Target="/ppt/slides/slide4.xml" Id="Rf143ec2744954347" /><Relationship Type="http://schemas.openxmlformats.org/officeDocument/2006/relationships/slide" Target="/ppt/slides/slide5.xml" Id="Rb119b1d09310436d" /><Relationship Type="http://schemas.openxmlformats.org/officeDocument/2006/relationships/slide" Target="/ppt/slides/slide6.xml" Id="R46bc1164408c4116" /><Relationship Type="http://schemas.openxmlformats.org/officeDocument/2006/relationships/slide" Target="/ppt/slides/slide7.xml" Id="Rb454991df22e41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3e8900cf04b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1ff353d374d40" /><Relationship Type="http://schemas.openxmlformats.org/officeDocument/2006/relationships/theme" Target="/ppt/slideMasters/theme/theme1.xml" Id="Rd075ad42a6e243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b1ff353d374d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ba2ef0ab0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05bf6583b40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be659544043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ccff1d77745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07fac243141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28c0ebadb47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54d792944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