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82e2c0e2dc24a2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0fd89ad1c944350"/>
  </p:sldMasterIdLst>
  <p:sldIdLst>
    <p:sldId xmlns:r="http://schemas.openxmlformats.org/officeDocument/2006/relationships" id="256" r:id="R6fc45fe05f754b48"/>
    <p:sldId xmlns:r="http://schemas.openxmlformats.org/officeDocument/2006/relationships" id="257" r:id="Rb30dc6572a204b2d"/>
    <p:sldId xmlns:r="http://schemas.openxmlformats.org/officeDocument/2006/relationships" id="258" r:id="Rb6b1a279cd1147fb"/>
    <p:sldId xmlns:r="http://schemas.openxmlformats.org/officeDocument/2006/relationships" id="259" r:id="R8bd531e3edda4db7"/>
    <p:sldId xmlns:r="http://schemas.openxmlformats.org/officeDocument/2006/relationships" id="260" r:id="Rab9174613d514e1a"/>
    <p:sldId xmlns:r="http://schemas.openxmlformats.org/officeDocument/2006/relationships" id="261" r:id="Rcc201c73032348ab"/>
    <p:sldId xmlns:r="http://schemas.openxmlformats.org/officeDocument/2006/relationships" id="262" r:id="R49a64da2c8824c4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0fd89ad1c944350" /><Relationship Type="http://schemas.openxmlformats.org/officeDocument/2006/relationships/slide" Target="/ppt/slides/slide1.xml" Id="R6fc45fe05f754b48" /><Relationship Type="http://schemas.openxmlformats.org/officeDocument/2006/relationships/slide" Target="/ppt/slides/slide2.xml" Id="Rb30dc6572a204b2d" /><Relationship Type="http://schemas.openxmlformats.org/officeDocument/2006/relationships/slide" Target="/ppt/slides/slide3.xml" Id="Rb6b1a279cd1147fb" /><Relationship Type="http://schemas.openxmlformats.org/officeDocument/2006/relationships/slide" Target="/ppt/slides/slide4.xml" Id="R8bd531e3edda4db7" /><Relationship Type="http://schemas.openxmlformats.org/officeDocument/2006/relationships/slide" Target="/ppt/slides/slide5.xml" Id="Rab9174613d514e1a" /><Relationship Type="http://schemas.openxmlformats.org/officeDocument/2006/relationships/slide" Target="/ppt/slides/slide6.xml" Id="Rcc201c73032348ab" /><Relationship Type="http://schemas.openxmlformats.org/officeDocument/2006/relationships/slide" Target="/ppt/slides/slide7.xml" Id="R49a64da2c8824c4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b240f22b0cf47e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a04fdcc1734f94" /><Relationship Type="http://schemas.openxmlformats.org/officeDocument/2006/relationships/theme" Target="/ppt/slideMasters/theme/theme1.xml" Id="Rcef779745e82416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4a04fdcc1734f9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fc92c7ebeb48c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2f7d6910f04be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8c4af1f90f434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122a32f8b04be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4573c3a16f43d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9ef46c27324a4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e8885172cc415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AEMARINE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AEMARINE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AEMARINE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AEMARINE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AEMARINE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AEMARINE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2021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33 801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30 000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AEMARINE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LANDBØ ANDERS R SELNES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MONG LARS JOHAN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SANDVIK CHRISTIAN MCLISKY  –  33,3 %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AEMARINE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925 789 607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AEMARINE AS</a:t>
            </a:r>
          </a:p>
        </p:txBody>
      </p:sp>
    </p:spTree>
  </p:cSld>
  <p:clrMapOvr>
    <a:masterClrMapping xmlns:a="http://schemas.openxmlformats.org/drawingml/2006/main"/>
  </p:clrMapOvr>
</p:sld>
</file>