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1d7c378a584a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67300a7204174"/>
  </p:sldMasterIdLst>
  <p:sldIdLst>
    <p:sldId xmlns:r="http://schemas.openxmlformats.org/officeDocument/2006/relationships" id="256" r:id="Rc0cc6029ec1547a3"/>
    <p:sldId xmlns:r="http://schemas.openxmlformats.org/officeDocument/2006/relationships" id="257" r:id="R3c1832d466d44658"/>
    <p:sldId xmlns:r="http://schemas.openxmlformats.org/officeDocument/2006/relationships" id="258" r:id="R273b92cd83614a5c"/>
    <p:sldId xmlns:r="http://schemas.openxmlformats.org/officeDocument/2006/relationships" id="259" r:id="R499df24075c24078"/>
    <p:sldId xmlns:r="http://schemas.openxmlformats.org/officeDocument/2006/relationships" id="260" r:id="R661d8d3dfb1e4a66"/>
    <p:sldId xmlns:r="http://schemas.openxmlformats.org/officeDocument/2006/relationships" id="261" r:id="R87800a3420884c55"/>
    <p:sldId xmlns:r="http://schemas.openxmlformats.org/officeDocument/2006/relationships" id="262" r:id="Rd9a9ca0476594c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67300a7204174" /><Relationship Type="http://schemas.openxmlformats.org/officeDocument/2006/relationships/slide" Target="/ppt/slides/slide1.xml" Id="Rc0cc6029ec1547a3" /><Relationship Type="http://schemas.openxmlformats.org/officeDocument/2006/relationships/slide" Target="/ppt/slides/slide2.xml" Id="R3c1832d466d44658" /><Relationship Type="http://schemas.openxmlformats.org/officeDocument/2006/relationships/slide" Target="/ppt/slides/slide3.xml" Id="R273b92cd83614a5c" /><Relationship Type="http://schemas.openxmlformats.org/officeDocument/2006/relationships/slide" Target="/ppt/slides/slide4.xml" Id="R499df24075c24078" /><Relationship Type="http://schemas.openxmlformats.org/officeDocument/2006/relationships/slide" Target="/ppt/slides/slide5.xml" Id="R661d8d3dfb1e4a66" /><Relationship Type="http://schemas.openxmlformats.org/officeDocument/2006/relationships/slide" Target="/ppt/slides/slide6.xml" Id="R87800a3420884c55" /><Relationship Type="http://schemas.openxmlformats.org/officeDocument/2006/relationships/slide" Target="/ppt/slides/slide7.xml" Id="Rd9a9ca0476594c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cbb22e9b448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b55ce19c74f2e" /><Relationship Type="http://schemas.openxmlformats.org/officeDocument/2006/relationships/theme" Target="/ppt/slideMasters/theme/theme1.xml" Id="R2ede7d795e744d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2b55ce19c74f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0035e345a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2a676a123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3cdbaad9c4e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9b70af7c847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ebac722fe49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9d0dae28a40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26bca335141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AKBK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AKBK INVEST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819 035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Bokfinken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1448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925 777 900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