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d71868d8a041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d7367ac4d045db"/>
  </p:sldMasterIdLst>
  <p:sldIdLst>
    <p:sldId xmlns:r="http://schemas.openxmlformats.org/officeDocument/2006/relationships" id="256" r:id="Rf8bfb690b93a418c"/>
    <p:sldId xmlns:r="http://schemas.openxmlformats.org/officeDocument/2006/relationships" id="257" r:id="Re5a2bb42e1244715"/>
    <p:sldId xmlns:r="http://schemas.openxmlformats.org/officeDocument/2006/relationships" id="258" r:id="R02f333191311431c"/>
    <p:sldId xmlns:r="http://schemas.openxmlformats.org/officeDocument/2006/relationships" id="259" r:id="Ra2192772f8ac4628"/>
    <p:sldId xmlns:r="http://schemas.openxmlformats.org/officeDocument/2006/relationships" id="260" r:id="Rdd7e12913188486b"/>
    <p:sldId xmlns:r="http://schemas.openxmlformats.org/officeDocument/2006/relationships" id="261" r:id="Rddc19356c6a4409b"/>
    <p:sldId xmlns:r="http://schemas.openxmlformats.org/officeDocument/2006/relationships" id="262" r:id="Rcc5444919e5941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d7367ac4d045db" /><Relationship Type="http://schemas.openxmlformats.org/officeDocument/2006/relationships/slide" Target="/ppt/slides/slide1.xml" Id="Rf8bfb690b93a418c" /><Relationship Type="http://schemas.openxmlformats.org/officeDocument/2006/relationships/slide" Target="/ppt/slides/slide2.xml" Id="Re5a2bb42e1244715" /><Relationship Type="http://schemas.openxmlformats.org/officeDocument/2006/relationships/slide" Target="/ppt/slides/slide3.xml" Id="R02f333191311431c" /><Relationship Type="http://schemas.openxmlformats.org/officeDocument/2006/relationships/slide" Target="/ppt/slides/slide4.xml" Id="Ra2192772f8ac4628" /><Relationship Type="http://schemas.openxmlformats.org/officeDocument/2006/relationships/slide" Target="/ppt/slides/slide5.xml" Id="Rdd7e12913188486b" /><Relationship Type="http://schemas.openxmlformats.org/officeDocument/2006/relationships/slide" Target="/ppt/slides/slide6.xml" Id="Rddc19356c6a4409b" /><Relationship Type="http://schemas.openxmlformats.org/officeDocument/2006/relationships/slide" Target="/ppt/slides/slide7.xml" Id="Rcc5444919e5941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ecace99c894a3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b9d858acb149f4" /><Relationship Type="http://schemas.openxmlformats.org/officeDocument/2006/relationships/theme" Target="/ppt/slideMasters/theme/theme1.xml" Id="R3242ea7559a64d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b9d858acb149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84cc44bce54d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b2f60d922047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e41ab8c95546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849c7863f649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05c6ca91a44d5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59b16b052748c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721f6424de4d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IBALANSE SOTRA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IBALANSE SOTRA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IBALANSE SOTRA AS ble etablert [år] og holder til i Straume.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IBALANSE SOTRA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IBALANSE SOTRA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IBALANSE SOTRA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3 703 241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88 851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90 750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226 762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786 714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IBALANSE SOTRA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IBALANSE HOLDING AS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FJØREN MARITA ANGELTVEIT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IBALANSE SOTRA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Trollhaugmyra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5353 Straume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925 686 913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IBALANSE SOTRA AS</a:t>
            </a:r>
          </a:p>
        </p:txBody>
      </p:sp>
    </p:spTree>
  </p:cSld>
  <p:clrMapOvr>
    <a:masterClrMapping xmlns:a="http://schemas.openxmlformats.org/drawingml/2006/main"/>
  </p:clrMapOvr>
</p:sld>
</file>