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1ac3b6842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9a185d4c34ad2"/>
  </p:sldMasterIdLst>
  <p:sldIdLst>
    <p:sldId xmlns:r="http://schemas.openxmlformats.org/officeDocument/2006/relationships" id="256" r:id="Rc9c5c0a093f649da"/>
    <p:sldId xmlns:r="http://schemas.openxmlformats.org/officeDocument/2006/relationships" id="257" r:id="Rc4ec6c3aea5a4da2"/>
    <p:sldId xmlns:r="http://schemas.openxmlformats.org/officeDocument/2006/relationships" id="258" r:id="Rd18b71f61ad846e4"/>
    <p:sldId xmlns:r="http://schemas.openxmlformats.org/officeDocument/2006/relationships" id="259" r:id="R58bc56e8c4c74817"/>
    <p:sldId xmlns:r="http://schemas.openxmlformats.org/officeDocument/2006/relationships" id="260" r:id="R722a35c997f543fb"/>
    <p:sldId xmlns:r="http://schemas.openxmlformats.org/officeDocument/2006/relationships" id="261" r:id="R8ea8d85f6eed45df"/>
    <p:sldId xmlns:r="http://schemas.openxmlformats.org/officeDocument/2006/relationships" id="262" r:id="R41b931663d3b41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9a185d4c34ad2" /><Relationship Type="http://schemas.openxmlformats.org/officeDocument/2006/relationships/slide" Target="/ppt/slides/slide1.xml" Id="Rc9c5c0a093f649da" /><Relationship Type="http://schemas.openxmlformats.org/officeDocument/2006/relationships/slide" Target="/ppt/slides/slide2.xml" Id="Rc4ec6c3aea5a4da2" /><Relationship Type="http://schemas.openxmlformats.org/officeDocument/2006/relationships/slide" Target="/ppt/slides/slide3.xml" Id="Rd18b71f61ad846e4" /><Relationship Type="http://schemas.openxmlformats.org/officeDocument/2006/relationships/slide" Target="/ppt/slides/slide4.xml" Id="R58bc56e8c4c74817" /><Relationship Type="http://schemas.openxmlformats.org/officeDocument/2006/relationships/slide" Target="/ppt/slides/slide5.xml" Id="R722a35c997f543fb" /><Relationship Type="http://schemas.openxmlformats.org/officeDocument/2006/relationships/slide" Target="/ppt/slides/slide6.xml" Id="R8ea8d85f6eed45df" /><Relationship Type="http://schemas.openxmlformats.org/officeDocument/2006/relationships/slide" Target="/ppt/slides/slide7.xml" Id="R41b931663d3b41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a8b1ce9bc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7adcf1acb43b3" /><Relationship Type="http://schemas.openxmlformats.org/officeDocument/2006/relationships/theme" Target="/ppt/slideMasters/theme/theme1.xml" Id="R68f297d7bf37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7adcf1acb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c6e939403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029445f9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5364d215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2bcc9e70b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bb8a134d9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94c5b29d047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6f109d6d441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