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9594134d5184fa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19324e9166942ba"/>
  </p:sldMasterIdLst>
  <p:sldIdLst>
    <p:sldId xmlns:r="http://schemas.openxmlformats.org/officeDocument/2006/relationships" id="256" r:id="Rfa85c5a4cdf445e2"/>
    <p:sldId xmlns:r="http://schemas.openxmlformats.org/officeDocument/2006/relationships" id="257" r:id="R7e003f950e174b7e"/>
    <p:sldId xmlns:r="http://schemas.openxmlformats.org/officeDocument/2006/relationships" id="258" r:id="Rae062251c8b4441c"/>
    <p:sldId xmlns:r="http://schemas.openxmlformats.org/officeDocument/2006/relationships" id="259" r:id="R7a121eb4fd6543c5"/>
    <p:sldId xmlns:r="http://schemas.openxmlformats.org/officeDocument/2006/relationships" id="260" r:id="Rb9d047d209294d3b"/>
    <p:sldId xmlns:r="http://schemas.openxmlformats.org/officeDocument/2006/relationships" id="261" r:id="Reefc15b313f54554"/>
    <p:sldId xmlns:r="http://schemas.openxmlformats.org/officeDocument/2006/relationships" id="262" r:id="R5e005e5623414be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19324e9166942ba" /><Relationship Type="http://schemas.openxmlformats.org/officeDocument/2006/relationships/slide" Target="/ppt/slides/slide1.xml" Id="Rfa85c5a4cdf445e2" /><Relationship Type="http://schemas.openxmlformats.org/officeDocument/2006/relationships/slide" Target="/ppt/slides/slide2.xml" Id="R7e003f950e174b7e" /><Relationship Type="http://schemas.openxmlformats.org/officeDocument/2006/relationships/slide" Target="/ppt/slides/slide3.xml" Id="Rae062251c8b4441c" /><Relationship Type="http://schemas.openxmlformats.org/officeDocument/2006/relationships/slide" Target="/ppt/slides/slide4.xml" Id="R7a121eb4fd6543c5" /><Relationship Type="http://schemas.openxmlformats.org/officeDocument/2006/relationships/slide" Target="/ppt/slides/slide5.xml" Id="Rb9d047d209294d3b" /><Relationship Type="http://schemas.openxmlformats.org/officeDocument/2006/relationships/slide" Target="/ppt/slides/slide6.xml" Id="Reefc15b313f54554" /><Relationship Type="http://schemas.openxmlformats.org/officeDocument/2006/relationships/slide" Target="/ppt/slides/slide7.xml" Id="R5e005e5623414be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4ea56cac3634a1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c6aaba4a6a4a75" /><Relationship Type="http://schemas.openxmlformats.org/officeDocument/2006/relationships/theme" Target="/ppt/slideMasters/theme/theme1.xml" Id="R0253fadf78074a8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cc6aaba4a6a4a7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6f0053ec18470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75d02eff7042c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27fb73d02f465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2d3a711b7e4c2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fb9086f30e419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2d08e171404a7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310a55e4e1422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ABELSEN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ABELSEN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ABELSEN HOLDING AS ble etablert [år] og holder til i Strusshamn.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ABELSEN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ABELSEN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ABELSEN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ABELSEN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ABELSEN THOMAS  –  90,0 %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STENSLETTEN JANNE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ABELSEN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Krokåsdalen 45A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5302 Strusshamn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925 516 708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ABELSEN HOLDING AS</a:t>
            </a:r>
          </a:p>
        </p:txBody>
      </p:sp>
    </p:spTree>
  </p:cSld>
  <p:clrMapOvr>
    <a:masterClrMapping xmlns:a="http://schemas.openxmlformats.org/drawingml/2006/main"/>
  </p:clrMapOvr>
</p:sld>
</file>