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c191f04d0e4a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3862fc33294460"/>
  </p:sldMasterIdLst>
  <p:sldIdLst>
    <p:sldId xmlns:r="http://schemas.openxmlformats.org/officeDocument/2006/relationships" id="256" r:id="R0bb08ce5b57d467e"/>
    <p:sldId xmlns:r="http://schemas.openxmlformats.org/officeDocument/2006/relationships" id="257" r:id="R71b04b9f4b2c46da"/>
    <p:sldId xmlns:r="http://schemas.openxmlformats.org/officeDocument/2006/relationships" id="258" r:id="R73446b11ff5a4ba4"/>
    <p:sldId xmlns:r="http://schemas.openxmlformats.org/officeDocument/2006/relationships" id="259" r:id="Rcccb822dd8fe4086"/>
    <p:sldId xmlns:r="http://schemas.openxmlformats.org/officeDocument/2006/relationships" id="260" r:id="R602d666dcd054f55"/>
    <p:sldId xmlns:r="http://schemas.openxmlformats.org/officeDocument/2006/relationships" id="261" r:id="Re1fff104f4264b22"/>
    <p:sldId xmlns:r="http://schemas.openxmlformats.org/officeDocument/2006/relationships" id="262" r:id="R2974f88f16194b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862fc33294460" /><Relationship Type="http://schemas.openxmlformats.org/officeDocument/2006/relationships/slide" Target="/ppt/slides/slide1.xml" Id="R0bb08ce5b57d467e" /><Relationship Type="http://schemas.openxmlformats.org/officeDocument/2006/relationships/slide" Target="/ppt/slides/slide2.xml" Id="R71b04b9f4b2c46da" /><Relationship Type="http://schemas.openxmlformats.org/officeDocument/2006/relationships/slide" Target="/ppt/slides/slide3.xml" Id="R73446b11ff5a4ba4" /><Relationship Type="http://schemas.openxmlformats.org/officeDocument/2006/relationships/slide" Target="/ppt/slides/slide4.xml" Id="Rcccb822dd8fe4086" /><Relationship Type="http://schemas.openxmlformats.org/officeDocument/2006/relationships/slide" Target="/ppt/slides/slide5.xml" Id="R602d666dcd054f55" /><Relationship Type="http://schemas.openxmlformats.org/officeDocument/2006/relationships/slide" Target="/ppt/slides/slide6.xml" Id="Re1fff104f4264b22" /><Relationship Type="http://schemas.openxmlformats.org/officeDocument/2006/relationships/slide" Target="/ppt/slides/slide7.xml" Id="R2974f88f16194b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63e29fa3543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5b5d48b624076" /><Relationship Type="http://schemas.openxmlformats.org/officeDocument/2006/relationships/theme" Target="/ppt/slideMasters/theme/theme1.xml" Id="Re88f50fe30a942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f5b5d48b62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2462c629a4a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74e73c43243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028e9680e49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f8954805743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667988f7d41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1d692f2c44f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762cf31a1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