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b4cfb0ef3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bd15897c14e81"/>
  </p:sldMasterIdLst>
  <p:sldIdLst>
    <p:sldId xmlns:r="http://schemas.openxmlformats.org/officeDocument/2006/relationships" id="256" r:id="Rad1acefb786f41d6"/>
    <p:sldId xmlns:r="http://schemas.openxmlformats.org/officeDocument/2006/relationships" id="257" r:id="Ra9c3b96440e24de0"/>
    <p:sldId xmlns:r="http://schemas.openxmlformats.org/officeDocument/2006/relationships" id="258" r:id="Rbee83ee1484d4ae6"/>
    <p:sldId xmlns:r="http://schemas.openxmlformats.org/officeDocument/2006/relationships" id="259" r:id="R6190b9dd29d44aac"/>
    <p:sldId xmlns:r="http://schemas.openxmlformats.org/officeDocument/2006/relationships" id="260" r:id="Rfaa3452b5c164c72"/>
    <p:sldId xmlns:r="http://schemas.openxmlformats.org/officeDocument/2006/relationships" id="261" r:id="R4a6a3ce65d41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bd15897c14e81" /><Relationship Type="http://schemas.openxmlformats.org/officeDocument/2006/relationships/slide" Target="/ppt/slides/slide1.xml" Id="Rad1acefb786f41d6" /><Relationship Type="http://schemas.openxmlformats.org/officeDocument/2006/relationships/slide" Target="/ppt/slides/slide2.xml" Id="Ra9c3b96440e24de0" /><Relationship Type="http://schemas.openxmlformats.org/officeDocument/2006/relationships/slide" Target="/ppt/slides/slide3.xml" Id="Rbee83ee1484d4ae6" /><Relationship Type="http://schemas.openxmlformats.org/officeDocument/2006/relationships/slide" Target="/ppt/slides/slide4.xml" Id="R6190b9dd29d44aac" /><Relationship Type="http://schemas.openxmlformats.org/officeDocument/2006/relationships/slide" Target="/ppt/slides/slide5.xml" Id="Rfaa3452b5c164c72" /><Relationship Type="http://schemas.openxmlformats.org/officeDocument/2006/relationships/slide" Target="/ppt/slides/slide6.xml" Id="R4a6a3ce65d41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aa85d482340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dc8eadec46ad" /><Relationship Type="http://schemas.openxmlformats.org/officeDocument/2006/relationships/theme" Target="/ppt/slideMasters/theme/theme1.xml" Id="Rdd228b59a285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84dc8eadec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8084ac7d640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32590e19f4d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76c851b3440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f5bca180746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8a0dd3286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5b276c7bf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